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 id="2147483653" r:id="rId2"/>
    <p:sldMasterId id="2147483668" r:id="rId3"/>
    <p:sldMasterId id="2147483669" r:id="rId4"/>
    <p:sldMasterId id="2147483670" r:id="rId5"/>
    <p:sldMasterId id="2147483671" r:id="rId6"/>
    <p:sldMasterId id="2147483672" r:id="rId7"/>
    <p:sldMasterId id="2147483674" r:id="rId8"/>
    <p:sldMasterId id="2147483676" r:id="rId9"/>
    <p:sldMasterId id="2147484759" r:id="rId10"/>
  </p:sldMasterIdLst>
  <p:notesMasterIdLst>
    <p:notesMasterId r:id="rId68"/>
  </p:notesMasterIdLst>
  <p:sldIdLst>
    <p:sldId id="727" r:id="rId11"/>
    <p:sldId id="728" r:id="rId12"/>
    <p:sldId id="719" r:id="rId13"/>
    <p:sldId id="720" r:id="rId14"/>
    <p:sldId id="697" r:id="rId15"/>
    <p:sldId id="669" r:id="rId16"/>
    <p:sldId id="670" r:id="rId17"/>
    <p:sldId id="671" r:id="rId18"/>
    <p:sldId id="672" r:id="rId19"/>
    <p:sldId id="673" r:id="rId20"/>
    <p:sldId id="674" r:id="rId21"/>
    <p:sldId id="677" r:id="rId22"/>
    <p:sldId id="690" r:id="rId23"/>
    <p:sldId id="698" r:id="rId24"/>
    <p:sldId id="676" r:id="rId25"/>
    <p:sldId id="678" r:id="rId26"/>
    <p:sldId id="679" r:id="rId27"/>
    <p:sldId id="682" r:id="rId28"/>
    <p:sldId id="680" r:id="rId29"/>
    <p:sldId id="681" r:id="rId30"/>
    <p:sldId id="683" r:id="rId31"/>
    <p:sldId id="699" r:id="rId32"/>
    <p:sldId id="705" r:id="rId33"/>
    <p:sldId id="700" r:id="rId34"/>
    <p:sldId id="684" r:id="rId35"/>
    <p:sldId id="660" r:id="rId36"/>
    <p:sldId id="658" r:id="rId37"/>
    <p:sldId id="663" r:id="rId38"/>
    <p:sldId id="685" r:id="rId39"/>
    <p:sldId id="691" r:id="rId40"/>
    <p:sldId id="687" r:id="rId41"/>
    <p:sldId id="701" r:id="rId42"/>
    <p:sldId id="702" r:id="rId43"/>
    <p:sldId id="686" r:id="rId44"/>
    <p:sldId id="725" r:id="rId45"/>
    <p:sldId id="706" r:id="rId46"/>
    <p:sldId id="707" r:id="rId47"/>
    <p:sldId id="688" r:id="rId48"/>
    <p:sldId id="689" r:id="rId49"/>
    <p:sldId id="723" r:id="rId50"/>
    <p:sldId id="726" r:id="rId51"/>
    <p:sldId id="434" r:id="rId52"/>
    <p:sldId id="398" r:id="rId53"/>
    <p:sldId id="724" r:id="rId54"/>
    <p:sldId id="722" r:id="rId55"/>
    <p:sldId id="703" r:id="rId56"/>
    <p:sldId id="692" r:id="rId57"/>
    <p:sldId id="715" r:id="rId58"/>
    <p:sldId id="693" r:id="rId59"/>
    <p:sldId id="716" r:id="rId60"/>
    <p:sldId id="714" r:id="rId61"/>
    <p:sldId id="694" r:id="rId62"/>
    <p:sldId id="695" r:id="rId63"/>
    <p:sldId id="696" r:id="rId64"/>
    <p:sldId id="662" r:id="rId65"/>
    <p:sldId id="704" r:id="rId66"/>
    <p:sldId id="665" r:id="rId67"/>
  </p:sldIdLst>
  <p:sldSz cx="9144000" cy="6858000" type="screen4x3"/>
  <p:notesSz cx="6858000" cy="9144000"/>
  <p:defaultTextStyle>
    <a:defPPr>
      <a:defRPr lang="en-US"/>
    </a:defPPr>
    <a:lvl1pPr algn="l" rtl="0" fontAlgn="base">
      <a:spcBef>
        <a:spcPct val="0"/>
      </a:spcBef>
      <a:spcAft>
        <a:spcPct val="0"/>
      </a:spcAft>
      <a:defRPr sz="3600" kern="1200">
        <a:solidFill>
          <a:schemeClr val="bg1"/>
        </a:solidFill>
        <a:latin typeface="Arial" charset="0"/>
        <a:ea typeface="ＭＳ Ｐゴシック" charset="0"/>
        <a:cs typeface="ＭＳ Ｐゴシック" charset="0"/>
      </a:defRPr>
    </a:lvl1pPr>
    <a:lvl2pPr marL="457200" algn="l" rtl="0" fontAlgn="base">
      <a:spcBef>
        <a:spcPct val="0"/>
      </a:spcBef>
      <a:spcAft>
        <a:spcPct val="0"/>
      </a:spcAft>
      <a:defRPr sz="3600" kern="1200">
        <a:solidFill>
          <a:schemeClr val="bg1"/>
        </a:solidFill>
        <a:latin typeface="Arial" charset="0"/>
        <a:ea typeface="ＭＳ Ｐゴシック" charset="0"/>
        <a:cs typeface="ＭＳ Ｐゴシック" charset="0"/>
      </a:defRPr>
    </a:lvl2pPr>
    <a:lvl3pPr marL="914400" algn="l" rtl="0" fontAlgn="base">
      <a:spcBef>
        <a:spcPct val="0"/>
      </a:spcBef>
      <a:spcAft>
        <a:spcPct val="0"/>
      </a:spcAft>
      <a:defRPr sz="3600" kern="1200">
        <a:solidFill>
          <a:schemeClr val="bg1"/>
        </a:solidFill>
        <a:latin typeface="Arial" charset="0"/>
        <a:ea typeface="ＭＳ Ｐゴシック" charset="0"/>
        <a:cs typeface="ＭＳ Ｐゴシック" charset="0"/>
      </a:defRPr>
    </a:lvl3pPr>
    <a:lvl4pPr marL="1371600" algn="l" rtl="0" fontAlgn="base">
      <a:spcBef>
        <a:spcPct val="0"/>
      </a:spcBef>
      <a:spcAft>
        <a:spcPct val="0"/>
      </a:spcAft>
      <a:defRPr sz="3600" kern="1200">
        <a:solidFill>
          <a:schemeClr val="bg1"/>
        </a:solidFill>
        <a:latin typeface="Arial" charset="0"/>
        <a:ea typeface="ＭＳ Ｐゴシック" charset="0"/>
        <a:cs typeface="ＭＳ Ｐゴシック" charset="0"/>
      </a:defRPr>
    </a:lvl4pPr>
    <a:lvl5pPr marL="1828800" algn="l" rtl="0" fontAlgn="base">
      <a:spcBef>
        <a:spcPct val="0"/>
      </a:spcBef>
      <a:spcAft>
        <a:spcPct val="0"/>
      </a:spcAft>
      <a:defRPr sz="3600" kern="1200">
        <a:solidFill>
          <a:schemeClr val="bg1"/>
        </a:solidFill>
        <a:latin typeface="Arial" charset="0"/>
        <a:ea typeface="ＭＳ Ｐゴシック" charset="0"/>
        <a:cs typeface="ＭＳ Ｐゴシック" charset="0"/>
      </a:defRPr>
    </a:lvl5pPr>
    <a:lvl6pPr marL="2286000" algn="l" defTabSz="457200" rtl="0" eaLnBrk="1" latinLnBrk="0" hangingPunct="1">
      <a:defRPr sz="3600" kern="1200">
        <a:solidFill>
          <a:schemeClr val="bg1"/>
        </a:solidFill>
        <a:latin typeface="Arial" charset="0"/>
        <a:ea typeface="ＭＳ Ｐゴシック" charset="0"/>
        <a:cs typeface="ＭＳ Ｐゴシック" charset="0"/>
      </a:defRPr>
    </a:lvl6pPr>
    <a:lvl7pPr marL="2743200" algn="l" defTabSz="457200" rtl="0" eaLnBrk="1" latinLnBrk="0" hangingPunct="1">
      <a:defRPr sz="3600" kern="1200">
        <a:solidFill>
          <a:schemeClr val="bg1"/>
        </a:solidFill>
        <a:latin typeface="Arial" charset="0"/>
        <a:ea typeface="ＭＳ Ｐゴシック" charset="0"/>
        <a:cs typeface="ＭＳ Ｐゴシック" charset="0"/>
      </a:defRPr>
    </a:lvl7pPr>
    <a:lvl8pPr marL="3200400" algn="l" defTabSz="457200" rtl="0" eaLnBrk="1" latinLnBrk="0" hangingPunct="1">
      <a:defRPr sz="3600" kern="1200">
        <a:solidFill>
          <a:schemeClr val="bg1"/>
        </a:solidFill>
        <a:latin typeface="Arial" charset="0"/>
        <a:ea typeface="ＭＳ Ｐゴシック" charset="0"/>
        <a:cs typeface="ＭＳ Ｐゴシック" charset="0"/>
      </a:defRPr>
    </a:lvl8pPr>
    <a:lvl9pPr marL="3657600" algn="l" defTabSz="457200" rtl="0" eaLnBrk="1" latinLnBrk="0" hangingPunct="1">
      <a:defRPr sz="3600" kern="1200">
        <a:solidFill>
          <a:schemeClr val="bg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61405"/>
    <a:srgbClr val="09EF36"/>
    <a:srgbClr val="5A006E"/>
    <a:srgbClr val="FD8477"/>
    <a:srgbClr val="FFAD75"/>
    <a:srgbClr val="FF6600"/>
    <a:srgbClr val="FFFF32"/>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8337A7-C5BB-D84E-8CBE-120486647A09}" v="8" dt="2023-05-18T21:43:07.7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6"/>
    <p:restoredTop sz="87415" autoAdjust="0"/>
  </p:normalViewPr>
  <p:slideViewPr>
    <p:cSldViewPr>
      <p:cViewPr>
        <p:scale>
          <a:sx n="106" d="100"/>
          <a:sy n="106" d="100"/>
        </p:scale>
        <p:origin x="496"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7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solidFill>
                  <a:schemeClr val="tx1"/>
                </a:solidFill>
                <a:cs typeface="Arial" charset="0"/>
              </a:defRPr>
            </a:lvl1pPr>
          </a:lstStyle>
          <a:p>
            <a:pPr>
              <a:defRPr/>
            </a:pPr>
            <a:endParaRPr lang="en-US"/>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solidFill>
                  <a:schemeClr val="tx1"/>
                </a:solidFill>
                <a:cs typeface="Arial" charset="0"/>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solidFill>
                  <a:schemeClr val="tx1"/>
                </a:solidFill>
                <a:cs typeface="Arial" charset="0"/>
              </a:defRPr>
            </a:lvl1pPr>
          </a:lstStyle>
          <a:p>
            <a:pPr>
              <a:defRPr/>
            </a:pPr>
            <a:endParaRPr lang="en-US"/>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solidFill>
                  <a:schemeClr val="tx1"/>
                </a:solidFill>
                <a:cs typeface="Arial" charset="0"/>
              </a:defRPr>
            </a:lvl1pPr>
          </a:lstStyle>
          <a:p>
            <a:pPr>
              <a:defRPr/>
            </a:pPr>
            <a:fld id="{5448A45C-0EDC-0745-B49C-D1CDEEBB1BFA}" type="slidenum">
              <a:rPr lang="en-US"/>
              <a:pPr>
                <a:defRPr/>
              </a:pPr>
              <a:t>‹#›</a:t>
            </a:fld>
            <a:endParaRPr lang="en-US"/>
          </a:p>
        </p:txBody>
      </p:sp>
    </p:spTree>
    <p:extLst>
      <p:ext uri="{BB962C8B-B14F-4D97-AF65-F5344CB8AC3E}">
        <p14:creationId xmlns:p14="http://schemas.microsoft.com/office/powerpoint/2010/main" val="39376070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 </a:t>
            </a:r>
          </a:p>
        </p:txBody>
      </p:sp>
      <p:sp>
        <p:nvSpPr>
          <p:cNvPr id="4" name="Slide Number Placeholder 3"/>
          <p:cNvSpPr>
            <a:spLocks noGrp="1"/>
          </p:cNvSpPr>
          <p:nvPr>
            <p:ph type="sldNum" sz="quarter" idx="5"/>
          </p:nvPr>
        </p:nvSpPr>
        <p:spPr/>
        <p:txBody>
          <a:bodyPr/>
          <a:lstStyle/>
          <a:p>
            <a:pPr>
              <a:defRPr/>
            </a:pPr>
            <a:fld id="{2EE824C2-90A5-7B40-AF48-97BB1449D693}" type="slidenum">
              <a:rPr lang="en-US"/>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2EE824C2-90A5-7B40-AF48-97BB1449D693}" type="slidenum">
              <a:rPr lang="en-US"/>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2EE824C2-90A5-7B40-AF48-97BB1449D693}" type="slidenum">
              <a:rPr lang="en-US"/>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2EE824C2-90A5-7B40-AF48-97BB1449D693}" type="slidenum">
              <a:rPr lang="en-US"/>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2EE824C2-90A5-7B40-AF48-97BB1449D693}" type="slidenum">
              <a:rPr lang="en-US"/>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2EE824C2-90A5-7B40-AF48-97BB1449D693}" type="slidenum">
              <a:rPr lang="en-US"/>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2EE824C2-90A5-7B40-AF48-97BB1449D693}" type="slidenum">
              <a:rPr lang="en-US"/>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2EE824C2-90A5-7B40-AF48-97BB1449D693}" type="slidenum">
              <a:rPr lang="en-US"/>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2EE824C2-90A5-7B40-AF48-97BB1449D693}" type="slidenum">
              <a:rPr lang="en-US"/>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2EE824C2-90A5-7B40-AF48-97BB1449D693}" type="slidenum">
              <a:rPr lang="en-US"/>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2EE824C2-90A5-7B40-AF48-97BB1449D693}" type="slidenum">
              <a:rPr lang="en-US"/>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 </a:t>
            </a:r>
          </a:p>
        </p:txBody>
      </p:sp>
      <p:sp>
        <p:nvSpPr>
          <p:cNvPr id="4" name="Slide Number Placeholder 3"/>
          <p:cNvSpPr>
            <a:spLocks noGrp="1"/>
          </p:cNvSpPr>
          <p:nvPr>
            <p:ph type="sldNum" sz="quarter" idx="5"/>
          </p:nvPr>
        </p:nvSpPr>
        <p:spPr/>
        <p:txBody>
          <a:bodyPr/>
          <a:lstStyle/>
          <a:p>
            <a:pPr>
              <a:defRPr/>
            </a:pPr>
            <a:fld id="{2EE824C2-90A5-7B40-AF48-97BB1449D693}" type="slidenum">
              <a:rPr lang="en-US"/>
              <a:pPr>
                <a:defRPr/>
              </a:pPr>
              <a:t>2</a:t>
            </a:fld>
            <a:endParaRPr lang="en-US"/>
          </a:p>
        </p:txBody>
      </p:sp>
    </p:spTree>
    <p:extLst>
      <p:ext uri="{BB962C8B-B14F-4D97-AF65-F5344CB8AC3E}">
        <p14:creationId xmlns:p14="http://schemas.microsoft.com/office/powerpoint/2010/main" val="3826077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2EE824C2-90A5-7B40-AF48-97BB1449D693}" type="slidenum">
              <a:rPr lang="en-US"/>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2EE824C2-90A5-7B40-AF48-97BB1449D693}" type="slidenum">
              <a:rPr lang="en-US"/>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2EE824C2-90A5-7B40-AF48-97BB1449D693}" type="slidenum">
              <a:rPr lang="en-US"/>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2EE824C2-90A5-7B40-AF48-97BB1449D693}" type="slidenum">
              <a:rPr lang="en-US"/>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2EE824C2-90A5-7B40-AF48-97BB1449D693}" type="slidenum">
              <a:rPr lang="en-US"/>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2EE824C2-90A5-7B40-AF48-97BB1449D693}" type="slidenum">
              <a:rPr lang="en-US"/>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a:t> </a:t>
            </a:r>
          </a:p>
        </p:txBody>
      </p:sp>
      <p:sp>
        <p:nvSpPr>
          <p:cNvPr id="4" name="Slide Number Placeholder 3"/>
          <p:cNvSpPr>
            <a:spLocks noGrp="1"/>
          </p:cNvSpPr>
          <p:nvPr>
            <p:ph type="sldNum" sz="quarter" idx="5"/>
          </p:nvPr>
        </p:nvSpPr>
        <p:spPr/>
        <p:txBody>
          <a:bodyPr/>
          <a:lstStyle/>
          <a:p>
            <a:pPr>
              <a:defRPr/>
            </a:pPr>
            <a:fld id="{52737087-43D6-2F46-A48D-7CFCF7719B86}" type="slidenum">
              <a:rPr lang="en-US"/>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E34FFB7D-1EA4-D249-A0F8-F28577615AA2}" type="slidenum">
              <a:rPr lang="en-US"/>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8DA19ACA-D0B2-A540-80F2-F71845E52640}" type="slidenum">
              <a:rPr lang="en-US"/>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8DA19ACA-D0B2-A540-80F2-F71845E52640}" type="slidenum">
              <a:rPr lang="en-US"/>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2EE824C2-90A5-7B40-AF48-97BB1449D693}" type="slidenum">
              <a:rPr lang="en-US"/>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2EE824C2-90A5-7B40-AF48-97BB1449D693}" type="slidenum">
              <a:rPr lang="en-US"/>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8DA19ACA-D0B2-A540-80F2-F71845E52640}" type="slidenum">
              <a:rPr lang="en-US"/>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8DA19ACA-D0B2-A540-80F2-F71845E52640}" type="slidenum">
              <a:rPr lang="en-US"/>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2EE824C2-90A5-7B40-AF48-97BB1449D693}" type="slidenum">
              <a:rPr lang="en-US"/>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8DA19ACA-D0B2-A540-80F2-F71845E52640}" type="slidenum">
              <a:rPr lang="en-US"/>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8DA19ACA-D0B2-A540-80F2-F71845E52640}" type="slidenum">
              <a:rPr lang="en-US"/>
              <a:pPr>
                <a:defRPr/>
              </a:pPr>
              <a:t>35</a:t>
            </a:fld>
            <a:endParaRPr lang="en-US"/>
          </a:p>
        </p:txBody>
      </p:sp>
    </p:spTree>
    <p:extLst>
      <p:ext uri="{BB962C8B-B14F-4D97-AF65-F5344CB8AC3E}">
        <p14:creationId xmlns:p14="http://schemas.microsoft.com/office/powerpoint/2010/main" val="18725677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8DA19ACA-D0B2-A540-80F2-F71845E52640}" type="slidenum">
              <a:rPr lang="en-US"/>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8DA19ACA-D0B2-A540-80F2-F71845E52640}" type="slidenum">
              <a:rPr lang="en-US"/>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8DA19ACA-D0B2-A540-80F2-F71845E52640}" type="slidenum">
              <a:rPr lang="en-US"/>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8DA19ACA-D0B2-A540-80F2-F71845E52640}" type="slidenum">
              <a:rPr lang="en-US"/>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a:spLocks noGrp="1" noRot="1" noChangeAspect="1"/>
          </p:cNvSpPr>
          <p:nvPr>
            <p:ph type="sldImg"/>
          </p:nvPr>
        </p:nvSpPr>
        <p:spPr>
          <a:xfrm>
            <a:off x="1143000" y="685800"/>
            <a:ext cx="4572000" cy="3429000"/>
          </a:xfrm>
          <a:prstGeom prst="rect">
            <a:avLst/>
          </a:prstGeom>
        </p:spPr>
        <p:txBody>
          <a:bodyPr/>
          <a:lstStyle/>
          <a:p>
            <a:endParaRPr/>
          </a:p>
        </p:txBody>
      </p:sp>
      <p:sp>
        <p:nvSpPr>
          <p:cNvPr id="298" name="Shape 298"/>
          <p:cNvSpPr>
            <a:spLocks noGrp="1"/>
          </p:cNvSpPr>
          <p:nvPr>
            <p:ph type="body" sz="quarter" idx="1"/>
          </p:nvPr>
        </p:nvSpPr>
        <p:spPr>
          <a:prstGeom prst="rect">
            <a:avLst/>
          </a:prstGeom>
        </p:spPr>
        <p:txBody>
          <a:bodyPr/>
          <a:lstStyle/>
          <a:p>
            <a:pPr marL="270458" marR="41858" indent="-228600">
              <a:buFont typeface="Gill Sans"/>
              <a:defRPr sz="1800">
                <a:uFill>
                  <a:solidFill>
                    <a:srgbClr val="000000"/>
                  </a:solidFill>
                </a:uFill>
                <a:latin typeface="Calibri"/>
                <a:ea typeface="Calibri"/>
                <a:cs typeface="Calibri"/>
                <a:sym typeface="Calibri"/>
              </a:defRPr>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8DA19ACA-D0B2-A540-80F2-F71845E52640}" type="slidenum">
              <a:rPr lang="en-US"/>
              <a:pPr>
                <a:defRPr/>
              </a:pPr>
              <a:t>40</a:t>
            </a:fld>
            <a:endParaRPr lang="en-US"/>
          </a:p>
        </p:txBody>
      </p:sp>
    </p:spTree>
    <p:extLst>
      <p:ext uri="{BB962C8B-B14F-4D97-AF65-F5344CB8AC3E}">
        <p14:creationId xmlns:p14="http://schemas.microsoft.com/office/powerpoint/2010/main" val="32961318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8DA19ACA-D0B2-A540-80F2-F71845E52640}" type="slidenum">
              <a:rPr lang="en-US"/>
              <a:pPr>
                <a:defRPr/>
              </a:pPr>
              <a:t>41</a:t>
            </a:fld>
            <a:endParaRPr lang="en-US"/>
          </a:p>
        </p:txBody>
      </p:sp>
    </p:spTree>
    <p:extLst>
      <p:ext uri="{BB962C8B-B14F-4D97-AF65-F5344CB8AC3E}">
        <p14:creationId xmlns:p14="http://schemas.microsoft.com/office/powerpoint/2010/main" val="2141790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8DA19ACA-D0B2-A540-80F2-F71845E52640}" type="slidenum">
              <a:rPr lang="en-US"/>
              <a:pPr>
                <a:defRPr/>
              </a:pPr>
              <a:t>44</a:t>
            </a:fld>
            <a:endParaRPr lang="en-US"/>
          </a:p>
        </p:txBody>
      </p:sp>
    </p:spTree>
    <p:extLst>
      <p:ext uri="{BB962C8B-B14F-4D97-AF65-F5344CB8AC3E}">
        <p14:creationId xmlns:p14="http://schemas.microsoft.com/office/powerpoint/2010/main" val="28247807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8DA19ACA-D0B2-A540-80F2-F71845E52640}" type="slidenum">
              <a:rPr lang="en-US"/>
              <a:pPr>
                <a:defRPr/>
              </a:pPr>
              <a:t>45</a:t>
            </a:fld>
            <a:endParaRPr lang="en-US"/>
          </a:p>
        </p:txBody>
      </p:sp>
    </p:spTree>
    <p:extLst>
      <p:ext uri="{BB962C8B-B14F-4D97-AF65-F5344CB8AC3E}">
        <p14:creationId xmlns:p14="http://schemas.microsoft.com/office/powerpoint/2010/main" val="28609727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2EE824C2-90A5-7B40-AF48-97BB1449D693}" type="slidenum">
              <a:rPr lang="en-US"/>
              <a:pPr>
                <a:defRPr/>
              </a:pPr>
              <a:t>46</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8DA19ACA-D0B2-A540-80F2-F71845E52640}" type="slidenum">
              <a:rPr lang="en-US"/>
              <a:pPr>
                <a:defRPr/>
              </a:pPr>
              <a:t>47</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8DA19ACA-D0B2-A540-80F2-F71845E52640}" type="slidenum">
              <a:rPr lang="en-US"/>
              <a:pPr>
                <a:defRPr/>
              </a:pPr>
              <a:t>48</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8DA19ACA-D0B2-A540-80F2-F71845E52640}" type="slidenum">
              <a:rPr lang="en-US"/>
              <a:pPr>
                <a:defRPr/>
              </a:pPr>
              <a:t>49</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8DA19ACA-D0B2-A540-80F2-F71845E52640}" type="slidenum">
              <a:rPr lang="en-US"/>
              <a:pPr>
                <a:defRPr/>
              </a:pPr>
              <a:t>50</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8DA19ACA-D0B2-A540-80F2-F71845E52640}" type="slidenum">
              <a:rPr lang="en-US"/>
              <a:pPr>
                <a:defRPr/>
              </a:pPr>
              <a:t>51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2EE824C2-90A5-7B40-AF48-97BB1449D693}" type="slidenum">
              <a:rPr lang="en-US"/>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8DA19ACA-D0B2-A540-80F2-F71845E52640}" type="slidenum">
              <a:rPr lang="en-US"/>
              <a:pPr>
                <a:defRPr/>
              </a:pPr>
              <a:t>52</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8DA19ACA-D0B2-A540-80F2-F71845E52640}" type="slidenum">
              <a:rPr lang="en-US"/>
              <a:pPr>
                <a:defRPr/>
              </a:pPr>
              <a:t>53</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8DA19ACA-D0B2-A540-80F2-F71845E52640}" type="slidenum">
              <a:rPr lang="en-US"/>
              <a:pPr>
                <a:defRPr/>
              </a:pPr>
              <a:t>54</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2EBD42D3-66CA-9E4B-B5E7-612F82F3A577}" type="slidenum">
              <a:rPr lang="en-US"/>
              <a:pPr>
                <a:defRPr/>
              </a:pPr>
              <a:t>55</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2EBD42D3-66CA-9E4B-B5E7-612F82F3A577}" type="slidenum">
              <a:rPr lang="en-US"/>
              <a:pPr>
                <a:defRPr/>
              </a:pPr>
              <a:t>56</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01B4BDD8-EA6F-7944-A546-EC69F44E5B21}" type="slidenum">
              <a:rPr lang="en-US"/>
              <a:pPr>
                <a:defRPr/>
              </a:pPr>
              <a:t>57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2EE824C2-90A5-7B40-AF48-97BB1449D693}" type="slidenum">
              <a:rPr lang="en-US"/>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2EE824C2-90A5-7B40-AF48-97BB1449D693}" type="slidenum">
              <a:rPr lang="en-US"/>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2EE824C2-90A5-7B40-AF48-97BB1449D693}" type="slidenum">
              <a:rPr lang="en-US"/>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2EE824C2-90A5-7B40-AF48-97BB1449D693}" type="slidenum">
              <a:rPr lang="en-US"/>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637023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7949442"/>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45823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83215241"/>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08257"/>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88365132"/>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89000" y="1663700"/>
            <a:ext cx="3606800" cy="4635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63700"/>
            <a:ext cx="3606800" cy="4635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4868956"/>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2104109"/>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2464810"/>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903739"/>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29724626"/>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Cochin"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5499404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8665023"/>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6523208"/>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3500" y="177800"/>
            <a:ext cx="1841500" cy="6121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89000" y="177800"/>
            <a:ext cx="5372100" cy="6121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379364"/>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Image">
    <p:spTree>
      <p:nvGrpSpPr>
        <p:cNvPr id="1" name=""/>
        <p:cNvGrpSpPr/>
        <p:nvPr/>
      </p:nvGrpSpPr>
      <p:grpSpPr>
        <a:xfrm>
          <a:off x="0" y="0"/>
          <a:ext cx="0" cy="0"/>
          <a:chOff x="0" y="0"/>
          <a:chExt cx="0" cy="0"/>
        </a:xfrm>
      </p:grpSpPr>
      <p:pic>
        <p:nvPicPr>
          <p:cNvPr id="56" name="image.jpe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57" name="Shape 57"/>
          <p:cNvSpPr>
            <a:spLocks noGrp="1"/>
          </p:cNvSpPr>
          <p:nvPr>
            <p:ph type="sldNum" sz="quarter" idx="2"/>
          </p:nvPr>
        </p:nvSpPr>
        <p:spPr>
          <a:xfrm>
            <a:off x="4468111" y="6546850"/>
            <a:ext cx="198254" cy="196977"/>
          </a:xfrm>
          <a:prstGeom prst="rect">
            <a:avLst/>
          </a:prstGeom>
        </p:spPr>
        <p:txBody>
          <a:bodyPr lIns="21336" tIns="21336" rIns="21336" bIns="21336" anchor="t"/>
          <a:lstStyle>
            <a:lvl1pPr algn="ctr" defTabSz="346710">
              <a:defRPr sz="1000"/>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41424220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22739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778956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5240046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457200"/>
            <a:ext cx="3810000" cy="5802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457200"/>
            <a:ext cx="3810000" cy="5802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59704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562973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326985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21779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7066929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21237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8675648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458661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82563"/>
            <a:ext cx="2286000" cy="64420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182563"/>
            <a:ext cx="6705600" cy="64420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773079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Image">
    <p:spTree>
      <p:nvGrpSpPr>
        <p:cNvPr id="1" name=""/>
        <p:cNvGrpSpPr/>
        <p:nvPr/>
      </p:nvGrpSpPr>
      <p:grpSpPr>
        <a:xfrm>
          <a:off x="0" y="0"/>
          <a:ext cx="0" cy="0"/>
          <a:chOff x="0" y="0"/>
          <a:chExt cx="0" cy="0"/>
        </a:xfrm>
      </p:grpSpPr>
      <p:pic>
        <p:nvPicPr>
          <p:cNvPr id="56" name="image.jpe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57" name="Shape 57"/>
          <p:cNvSpPr>
            <a:spLocks noGrp="1"/>
          </p:cNvSpPr>
          <p:nvPr>
            <p:ph type="sldNum" sz="quarter" idx="2"/>
          </p:nvPr>
        </p:nvSpPr>
        <p:spPr>
          <a:xfrm>
            <a:off x="4468111" y="6546850"/>
            <a:ext cx="198254" cy="196977"/>
          </a:xfrm>
          <a:prstGeom prst="rect">
            <a:avLst/>
          </a:prstGeom>
        </p:spPr>
        <p:txBody>
          <a:bodyPr lIns="21336" tIns="21336" rIns="21336" bIns="21336" anchor="t"/>
          <a:lstStyle>
            <a:lvl1pPr algn="ctr" defTabSz="346710">
              <a:defRPr sz="1000"/>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69543254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00106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5830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751516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7451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80857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7727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34548609"/>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2576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042356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017969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59900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3746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34638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42434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993909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42328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3625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258449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591249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8757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207977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632715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12325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58186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643225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09647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37402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6801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3704129"/>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04311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70746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9374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131425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061667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90523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12311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810972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07021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30843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25205955"/>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21889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05816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178737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5680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64328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098411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31320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6586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559254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6508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672803"/>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790853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45254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60249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97426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098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341950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228536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81756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93276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7900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15224301"/>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3047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225779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88794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97051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00235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7815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018175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470054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63051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8721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74686489"/>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278974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57339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676446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64549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7296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385890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0825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268312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013619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3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6" Type="http://schemas.openxmlformats.org/officeDocument/2006/relationships/image" Target="../media/image12.jpeg"/><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11.png"/><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10.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image" Target="../media/image6.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5.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7.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image" Target="../media/image6.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5.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7.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6" Type="http://schemas.openxmlformats.org/officeDocument/2006/relationships/image" Target="../media/image6.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5.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3.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6" Type="http://schemas.openxmlformats.org/officeDocument/2006/relationships/image" Target="../media/image6.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5.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3.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6" Type="http://schemas.openxmlformats.org/officeDocument/2006/relationships/image" Target="../media/image6.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5.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9.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6" Type="http://schemas.openxmlformats.org/officeDocument/2006/relationships/image" Target="../media/image6.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5.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9.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6" Type="http://schemas.openxmlformats.org/officeDocument/2006/relationships/image" Target="../media/image6.pn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5.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bwMode="auto">
          <a:xfrm>
            <a:off x="0" y="-228600"/>
            <a:ext cx="9144000" cy="228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1">
                      <a:alpha val="74998"/>
                    </a:schemeClr>
                  </a:outerShdw>
                </a:effectLst>
              </a14:hiddenEffects>
            </a:ext>
            <a:ext uri="{FAA26D3D-D897-4be2-8F04-BA451C77F1D7}">
              <ma14:placeholderFlag xmlns=""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dk2" tx1="lt1" bg2="dk1" tx2="lt2" accent1="accent1" accent2="accent2" accent3="accent3" accent4="accent4" accent5="accent5" accent6="accent6" hlink="hlink" folHlink="folHlink"/>
  <p:sldLayoutIdLst>
    <p:sldLayoutId id="2147484560"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89000" y="177800"/>
            <a:ext cx="7366000" cy="1409700"/>
          </a:xfrm>
          <a:prstGeom prst="rect">
            <a:avLst/>
          </a:prstGeom>
          <a:noFill/>
          <a:ln>
            <a:noFill/>
          </a:ln>
          <a:effectLst>
            <a:outerShdw blurRad="12700" dist="25399" dir="2700000" algn="ctr" rotWithShape="0">
              <a:srgbClr val="F9F8E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Copperplate" charset="0"/>
              </a:rPr>
              <a:t>Click to edit Master title style</a:t>
            </a:r>
          </a:p>
        </p:txBody>
      </p:sp>
      <p:sp>
        <p:nvSpPr>
          <p:cNvPr id="1026" name="Rectangle 2"/>
          <p:cNvSpPr>
            <a:spLocks noGrp="1" noChangeArrowheads="1"/>
          </p:cNvSpPr>
          <p:nvPr>
            <p:ph type="body" idx="1"/>
          </p:nvPr>
        </p:nvSpPr>
        <p:spPr bwMode="auto">
          <a:xfrm>
            <a:off x="889000" y="1663700"/>
            <a:ext cx="7366000" cy="463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Cochin" charset="0"/>
              </a:rPr>
              <a:t>Click to edit Master text styles</a:t>
            </a:r>
          </a:p>
          <a:p>
            <a:pPr lvl="1"/>
            <a:r>
              <a:rPr lang="en-US">
                <a:sym typeface="Cochin" charset="0"/>
              </a:rPr>
              <a:t>Second level</a:t>
            </a:r>
          </a:p>
          <a:p>
            <a:pPr lvl="2"/>
            <a:r>
              <a:rPr lang="en-US">
                <a:sym typeface="Cochin" charset="0"/>
              </a:rPr>
              <a:t>Third level</a:t>
            </a:r>
          </a:p>
          <a:p>
            <a:pPr lvl="3"/>
            <a:r>
              <a:rPr lang="en-US">
                <a:sym typeface="Cochin" charset="0"/>
              </a:rPr>
              <a:t>Fourth level</a:t>
            </a:r>
          </a:p>
          <a:p>
            <a:pPr lvl="4"/>
            <a:r>
              <a:rPr lang="en-US">
                <a:sym typeface="Cochin" charset="0"/>
              </a:rPr>
              <a:t>Fifth level</a:t>
            </a:r>
          </a:p>
        </p:txBody>
      </p:sp>
      <p:pic>
        <p:nvPicPr>
          <p:cNvPr id="1028" name="Picture 3"/>
          <p:cNvPicPr>
            <a:picLocks noChangeAspect="1" noChangeArrowheads="1"/>
          </p:cNvPicPr>
          <p:nvPr/>
        </p:nvPicPr>
        <p:blipFill>
          <a:blip r:embed="rId15">
            <a:alphaModFix amt="28000"/>
            <a:extLst>
              <a:ext uri="{28A0092B-C50C-407E-A947-70E740481C1C}">
                <a14:useLocalDpi xmlns:a14="http://schemas.microsoft.com/office/drawing/2010/main" val="0"/>
              </a:ext>
            </a:extLst>
          </a:blip>
          <a:srcRect/>
          <a:stretch>
            <a:fillRect/>
          </a:stretch>
        </p:blipFill>
        <p:spPr bwMode="auto">
          <a:xfrm>
            <a:off x="5792788" y="3940175"/>
            <a:ext cx="2660650" cy="2668588"/>
          </a:xfrm>
          <a:prstGeom prst="rect">
            <a:avLst/>
          </a:prstGeom>
          <a:noFill/>
          <a:ln>
            <a:noFill/>
          </a:ln>
          <a:extLst>
            <a:ext uri="{909E8E84-426E-40dd-AFC4-6F175D3DCCD1}">
              <a14:hiddenFill xmlns="" xmlns:a14="http://schemas.microsoft.com/office/drawing/2010/main">
                <a:solidFill>
                  <a:srgbClr val="FFFFFF">
                    <a:alpha val="27843"/>
                  </a:srgbClr>
                </a:solidFill>
              </a14:hiddenFill>
            </a:ext>
            <a:ext uri="{91240B29-F687-4f45-9708-019B960494DF}">
              <a14:hiddenLine xmlns="" xmlns:a14="http://schemas.microsoft.com/office/drawing/2010/main" w="12700" cap="rnd">
                <a:solidFill>
                  <a:schemeClr val="tx1">
                    <a:alpha val="27843"/>
                  </a:schemeClr>
                </a:solidFill>
                <a:round/>
                <a:headEnd/>
                <a:tailEnd/>
              </a14:hiddenLine>
            </a:ext>
          </a:extLst>
        </p:spPr>
      </p:pic>
      <p:pic>
        <p:nvPicPr>
          <p:cNvPr id="5" name="Picture 4" descr="IMG_20130927_175315_855.jpg"/>
          <p:cNvPicPr>
            <a:picLocks noChangeAspect="1"/>
          </p:cNvPicPr>
          <p:nvPr userDrawn="1"/>
        </p:nvPicPr>
        <p:blipFill>
          <a:blip r:embed="rId16">
            <a:alphaModFix amt="17000"/>
            <a:extLst>
              <a:ext uri="{28A0092B-C50C-407E-A947-70E740481C1C}">
                <a14:useLocalDpi xmlns:a14="http://schemas.microsoft.com/office/drawing/2010/main" val="0"/>
              </a:ext>
            </a:extLst>
          </a:blip>
          <a:srcRect l="16769" r="8696"/>
          <a:stretch>
            <a:fillRect/>
          </a:stretch>
        </p:blipFill>
        <p:spPr bwMode="auto">
          <a:xfrm>
            <a:off x="-76200" y="0"/>
            <a:ext cx="92202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4019620"/>
      </p:ext>
    </p:extLst>
  </p:cSld>
  <p:clrMap bg1="lt1" tx1="dk1" bg2="lt2" tx2="dk2" accent1="accent1" accent2="accent2" accent3="accent3" accent4="accent4" accent5="accent5" accent6="accent6" hlink="hlink" folHlink="folHlink"/>
  <p:sldLayoutIdLst>
    <p:sldLayoutId id="2147484760" r:id="rId1"/>
    <p:sldLayoutId id="2147484761" r:id="rId2"/>
    <p:sldLayoutId id="2147484762" r:id="rId3"/>
    <p:sldLayoutId id="2147484763" r:id="rId4"/>
    <p:sldLayoutId id="2147484764" r:id="rId5"/>
    <p:sldLayoutId id="2147484765" r:id="rId6"/>
    <p:sldLayoutId id="2147484766" r:id="rId7"/>
    <p:sldLayoutId id="2147484767" r:id="rId8"/>
    <p:sldLayoutId id="2147484768" r:id="rId9"/>
    <p:sldLayoutId id="2147484769" r:id="rId10"/>
    <p:sldLayoutId id="2147484770" r:id="rId11"/>
    <p:sldLayoutId id="2147484771" r:id="rId12"/>
  </p:sldLayoutIdLst>
  <p:transition/>
  <p:txStyles>
    <p:titleStyle>
      <a:lvl1pPr algn="ctr" rtl="0" eaLnBrk="0" fontAlgn="base" hangingPunct="0">
        <a:lnSpc>
          <a:spcPct val="80000"/>
        </a:lnSpc>
        <a:spcBef>
          <a:spcPct val="0"/>
        </a:spcBef>
        <a:spcAft>
          <a:spcPct val="0"/>
        </a:spcAft>
        <a:defRPr sz="5400">
          <a:solidFill>
            <a:srgbClr val="6B7786"/>
          </a:solidFill>
          <a:latin typeface="+mj-lt"/>
          <a:ea typeface="+mj-ea"/>
          <a:cs typeface="+mj-cs"/>
          <a:sym typeface="Copperplate" charset="0"/>
        </a:defRPr>
      </a:lvl1pPr>
      <a:lvl2pPr algn="ctr" rtl="0" eaLnBrk="0" fontAlgn="base" hangingPunct="0">
        <a:lnSpc>
          <a:spcPct val="80000"/>
        </a:lnSpc>
        <a:spcBef>
          <a:spcPct val="0"/>
        </a:spcBef>
        <a:spcAft>
          <a:spcPct val="0"/>
        </a:spcAft>
        <a:defRPr sz="5400">
          <a:solidFill>
            <a:srgbClr val="6B7786"/>
          </a:solidFill>
          <a:latin typeface="Copperplate" charset="0"/>
          <a:ea typeface="ヒラギノ明朝 ProN W3" charset="0"/>
          <a:cs typeface="ヒラギノ明朝 ProN W3" charset="0"/>
          <a:sym typeface="Copperplate" charset="0"/>
        </a:defRPr>
      </a:lvl2pPr>
      <a:lvl3pPr algn="ctr" rtl="0" eaLnBrk="0" fontAlgn="base" hangingPunct="0">
        <a:lnSpc>
          <a:spcPct val="80000"/>
        </a:lnSpc>
        <a:spcBef>
          <a:spcPct val="0"/>
        </a:spcBef>
        <a:spcAft>
          <a:spcPct val="0"/>
        </a:spcAft>
        <a:defRPr sz="5400">
          <a:solidFill>
            <a:srgbClr val="6B7786"/>
          </a:solidFill>
          <a:latin typeface="Copperplate" charset="0"/>
          <a:ea typeface="ヒラギノ明朝 ProN W3" charset="0"/>
          <a:cs typeface="ヒラギノ明朝 ProN W3" charset="0"/>
          <a:sym typeface="Copperplate" charset="0"/>
        </a:defRPr>
      </a:lvl3pPr>
      <a:lvl4pPr algn="ctr" rtl="0" eaLnBrk="0" fontAlgn="base" hangingPunct="0">
        <a:lnSpc>
          <a:spcPct val="80000"/>
        </a:lnSpc>
        <a:spcBef>
          <a:spcPct val="0"/>
        </a:spcBef>
        <a:spcAft>
          <a:spcPct val="0"/>
        </a:spcAft>
        <a:defRPr sz="5400">
          <a:solidFill>
            <a:srgbClr val="6B7786"/>
          </a:solidFill>
          <a:latin typeface="Copperplate" charset="0"/>
          <a:ea typeface="ヒラギノ明朝 ProN W3" charset="0"/>
          <a:cs typeface="ヒラギノ明朝 ProN W3" charset="0"/>
          <a:sym typeface="Copperplate" charset="0"/>
        </a:defRPr>
      </a:lvl4pPr>
      <a:lvl5pPr algn="ctr" rtl="0" eaLnBrk="0" fontAlgn="base" hangingPunct="0">
        <a:lnSpc>
          <a:spcPct val="80000"/>
        </a:lnSpc>
        <a:spcBef>
          <a:spcPct val="0"/>
        </a:spcBef>
        <a:spcAft>
          <a:spcPct val="0"/>
        </a:spcAft>
        <a:defRPr sz="5400">
          <a:solidFill>
            <a:srgbClr val="6B7786"/>
          </a:solidFill>
          <a:latin typeface="Copperplate" charset="0"/>
          <a:ea typeface="ヒラギノ明朝 ProN W3" charset="0"/>
          <a:cs typeface="ヒラギノ明朝 ProN W3" charset="0"/>
          <a:sym typeface="Copperplate" charset="0"/>
        </a:defRPr>
      </a:lvl5pPr>
      <a:lvl6pPr marL="457200" algn="ctr" rtl="0" fontAlgn="base">
        <a:lnSpc>
          <a:spcPct val="80000"/>
        </a:lnSpc>
        <a:spcBef>
          <a:spcPct val="0"/>
        </a:spcBef>
        <a:spcAft>
          <a:spcPct val="0"/>
        </a:spcAft>
        <a:defRPr sz="5400">
          <a:solidFill>
            <a:srgbClr val="6B7786"/>
          </a:solidFill>
          <a:latin typeface="Copperplate" charset="0"/>
          <a:ea typeface="ヒラギノ明朝 ProN W3" charset="0"/>
          <a:cs typeface="ヒラギノ明朝 ProN W3" charset="0"/>
          <a:sym typeface="Copperplate" charset="0"/>
        </a:defRPr>
      </a:lvl6pPr>
      <a:lvl7pPr marL="914400" algn="ctr" rtl="0" fontAlgn="base">
        <a:lnSpc>
          <a:spcPct val="80000"/>
        </a:lnSpc>
        <a:spcBef>
          <a:spcPct val="0"/>
        </a:spcBef>
        <a:spcAft>
          <a:spcPct val="0"/>
        </a:spcAft>
        <a:defRPr sz="5400">
          <a:solidFill>
            <a:srgbClr val="6B7786"/>
          </a:solidFill>
          <a:latin typeface="Copperplate" charset="0"/>
          <a:ea typeface="ヒラギノ明朝 ProN W3" charset="0"/>
          <a:cs typeface="ヒラギノ明朝 ProN W3" charset="0"/>
          <a:sym typeface="Copperplate" charset="0"/>
        </a:defRPr>
      </a:lvl7pPr>
      <a:lvl8pPr marL="1371600" algn="ctr" rtl="0" fontAlgn="base">
        <a:lnSpc>
          <a:spcPct val="80000"/>
        </a:lnSpc>
        <a:spcBef>
          <a:spcPct val="0"/>
        </a:spcBef>
        <a:spcAft>
          <a:spcPct val="0"/>
        </a:spcAft>
        <a:defRPr sz="5400">
          <a:solidFill>
            <a:srgbClr val="6B7786"/>
          </a:solidFill>
          <a:latin typeface="Copperplate" charset="0"/>
          <a:ea typeface="ヒラギノ明朝 ProN W3" charset="0"/>
          <a:cs typeface="ヒラギノ明朝 ProN W3" charset="0"/>
          <a:sym typeface="Copperplate" charset="0"/>
        </a:defRPr>
      </a:lvl8pPr>
      <a:lvl9pPr marL="1828800" algn="ctr" rtl="0" fontAlgn="base">
        <a:lnSpc>
          <a:spcPct val="80000"/>
        </a:lnSpc>
        <a:spcBef>
          <a:spcPct val="0"/>
        </a:spcBef>
        <a:spcAft>
          <a:spcPct val="0"/>
        </a:spcAft>
        <a:defRPr sz="5400">
          <a:solidFill>
            <a:srgbClr val="6B7786"/>
          </a:solidFill>
          <a:latin typeface="Copperplate" charset="0"/>
          <a:ea typeface="ヒラギノ明朝 ProN W3" charset="0"/>
          <a:cs typeface="ヒラギノ明朝 ProN W3" charset="0"/>
          <a:sym typeface="Copperplate" charset="0"/>
        </a:defRPr>
      </a:lvl9pPr>
    </p:titleStyle>
    <p:bodyStyle>
      <a:lvl1pPr marL="488950" indent="-273050" algn="l" rtl="0" eaLnBrk="0" fontAlgn="base" hangingPunct="0">
        <a:spcBef>
          <a:spcPts val="2800"/>
        </a:spcBef>
        <a:spcAft>
          <a:spcPct val="0"/>
        </a:spcAft>
        <a:buSzPct val="74000"/>
        <a:buChar char="•"/>
        <a:defRPr sz="2600">
          <a:solidFill>
            <a:schemeClr val="tx1"/>
          </a:solidFill>
          <a:latin typeface="+mn-lt"/>
          <a:ea typeface="+mn-ea"/>
          <a:cs typeface="+mn-cs"/>
          <a:sym typeface="Cochin" charset="0"/>
        </a:defRPr>
      </a:lvl1pPr>
      <a:lvl2pPr marL="831850" indent="-273050" algn="l" rtl="0" eaLnBrk="0" fontAlgn="base" hangingPunct="0">
        <a:spcBef>
          <a:spcPts val="2800"/>
        </a:spcBef>
        <a:spcAft>
          <a:spcPct val="0"/>
        </a:spcAft>
        <a:buSzPct val="74000"/>
        <a:buChar char="•"/>
        <a:defRPr sz="2600">
          <a:solidFill>
            <a:schemeClr val="tx1"/>
          </a:solidFill>
          <a:latin typeface="+mn-lt"/>
          <a:ea typeface="+mn-ea"/>
          <a:cs typeface="+mn-cs"/>
          <a:sym typeface="Cochin" charset="0"/>
        </a:defRPr>
      </a:lvl2pPr>
      <a:lvl3pPr marL="1174750" indent="-273050" algn="l" rtl="0" eaLnBrk="0" fontAlgn="base" hangingPunct="0">
        <a:spcBef>
          <a:spcPts val="2800"/>
        </a:spcBef>
        <a:spcAft>
          <a:spcPct val="0"/>
        </a:spcAft>
        <a:buSzPct val="74000"/>
        <a:buChar char="•"/>
        <a:defRPr sz="2600">
          <a:solidFill>
            <a:schemeClr val="tx1"/>
          </a:solidFill>
          <a:latin typeface="+mn-lt"/>
          <a:ea typeface="+mn-ea"/>
          <a:cs typeface="+mn-cs"/>
          <a:sym typeface="Cochin" charset="0"/>
        </a:defRPr>
      </a:lvl3pPr>
      <a:lvl4pPr marL="1530350" indent="-273050" algn="l" rtl="0" eaLnBrk="0" fontAlgn="base" hangingPunct="0">
        <a:spcBef>
          <a:spcPts val="2800"/>
        </a:spcBef>
        <a:spcAft>
          <a:spcPct val="0"/>
        </a:spcAft>
        <a:buSzPct val="74000"/>
        <a:buChar char="•"/>
        <a:defRPr sz="2600">
          <a:solidFill>
            <a:schemeClr val="tx1"/>
          </a:solidFill>
          <a:latin typeface="+mn-lt"/>
          <a:ea typeface="+mn-ea"/>
          <a:cs typeface="+mn-cs"/>
          <a:sym typeface="Cochin" charset="0"/>
        </a:defRPr>
      </a:lvl4pPr>
      <a:lvl5pPr marL="1873250" indent="-273050" algn="l" rtl="0" eaLnBrk="0" fontAlgn="base" hangingPunct="0">
        <a:spcBef>
          <a:spcPts val="2800"/>
        </a:spcBef>
        <a:spcAft>
          <a:spcPct val="0"/>
        </a:spcAft>
        <a:buSzPct val="74000"/>
        <a:buChar char="•"/>
        <a:defRPr sz="2600">
          <a:solidFill>
            <a:schemeClr val="tx1"/>
          </a:solidFill>
          <a:latin typeface="+mn-lt"/>
          <a:ea typeface="+mn-ea"/>
          <a:cs typeface="+mn-cs"/>
          <a:sym typeface="Cochin" charset="0"/>
        </a:defRPr>
      </a:lvl5pPr>
      <a:lvl6pPr marL="2330450" indent="-273050" algn="l" rtl="0" fontAlgn="base">
        <a:spcBef>
          <a:spcPts val="2800"/>
        </a:spcBef>
        <a:spcAft>
          <a:spcPct val="0"/>
        </a:spcAft>
        <a:buSzPct val="74000"/>
        <a:buChar char="•"/>
        <a:defRPr sz="2600">
          <a:solidFill>
            <a:schemeClr val="tx1"/>
          </a:solidFill>
          <a:latin typeface="+mn-lt"/>
          <a:ea typeface="+mn-ea"/>
          <a:cs typeface="+mn-cs"/>
          <a:sym typeface="Cochin" charset="0"/>
        </a:defRPr>
      </a:lvl6pPr>
      <a:lvl7pPr marL="2787650" indent="-273050" algn="l" rtl="0" fontAlgn="base">
        <a:spcBef>
          <a:spcPts val="2800"/>
        </a:spcBef>
        <a:spcAft>
          <a:spcPct val="0"/>
        </a:spcAft>
        <a:buSzPct val="74000"/>
        <a:buChar char="•"/>
        <a:defRPr sz="2600">
          <a:solidFill>
            <a:schemeClr val="tx1"/>
          </a:solidFill>
          <a:latin typeface="+mn-lt"/>
          <a:ea typeface="+mn-ea"/>
          <a:cs typeface="+mn-cs"/>
          <a:sym typeface="Cochin" charset="0"/>
        </a:defRPr>
      </a:lvl7pPr>
      <a:lvl8pPr marL="3244850" indent="-273050" algn="l" rtl="0" fontAlgn="base">
        <a:spcBef>
          <a:spcPts val="2800"/>
        </a:spcBef>
        <a:spcAft>
          <a:spcPct val="0"/>
        </a:spcAft>
        <a:buSzPct val="74000"/>
        <a:buChar char="•"/>
        <a:defRPr sz="2600">
          <a:solidFill>
            <a:schemeClr val="tx1"/>
          </a:solidFill>
          <a:latin typeface="+mn-lt"/>
          <a:ea typeface="+mn-ea"/>
          <a:cs typeface="+mn-cs"/>
          <a:sym typeface="Cochin" charset="0"/>
        </a:defRPr>
      </a:lvl8pPr>
      <a:lvl9pPr marL="3702050" indent="-273050" algn="l" rtl="0" fontAlgn="base">
        <a:spcBef>
          <a:spcPts val="2800"/>
        </a:spcBef>
        <a:spcAft>
          <a:spcPct val="0"/>
        </a:spcAft>
        <a:buSzPct val="74000"/>
        <a:buChar char="•"/>
        <a:defRPr sz="2600">
          <a:solidFill>
            <a:schemeClr val="tx1"/>
          </a:solidFill>
          <a:latin typeface="+mn-lt"/>
          <a:ea typeface="+mn-ea"/>
          <a:cs typeface="+mn-cs"/>
          <a:sym typeface="Cochi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body" idx="1"/>
          </p:nvPr>
        </p:nvSpPr>
        <p:spPr bwMode="auto">
          <a:xfrm>
            <a:off x="685800" y="457200"/>
            <a:ext cx="7772400" cy="58023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36547" name="Rectangle 3"/>
          <p:cNvSpPr>
            <a:spLocks noGrp="1" noChangeArrowheads="1"/>
          </p:cNvSpPr>
          <p:nvPr>
            <p:ph type="title"/>
          </p:nvPr>
        </p:nvSpPr>
        <p:spPr bwMode="auto">
          <a:xfrm>
            <a:off x="0" y="-182563"/>
            <a:ext cx="9144000" cy="182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sym typeface="Gill Sans" charset="0"/>
              </a:rPr>
              <a:t>Click to edit Master title style</a:t>
            </a:r>
          </a:p>
        </p:txBody>
      </p:sp>
      <p:pic>
        <p:nvPicPr>
          <p:cNvPr id="4" name="image.jpeg"/>
          <p:cNvPicPr>
            <a:picLocks noChangeAspect="1"/>
          </p:cNvPicPr>
          <p:nvPr userDrawn="1"/>
        </p:nvPicPr>
        <p:blipFill>
          <a:blip r:embed="rId15"/>
          <a:stretch>
            <a:fillRect/>
          </a:stretch>
        </p:blipFill>
        <p:spPr>
          <a:xfrm>
            <a:off x="0" y="0"/>
            <a:ext cx="9144000" cy="6858000"/>
          </a:xfrm>
          <a:prstGeom prst="rect">
            <a:avLst/>
          </a:prstGeom>
          <a:ln w="12700">
            <a:miter lim="400000"/>
          </a:ln>
        </p:spPr>
      </p:pic>
    </p:spTree>
  </p:cSld>
  <p:clrMap bg1="dk2" tx1="lt1" bg2="dk1" tx2="lt2" accent1="accent1" accent2="accent2" accent3="accent3" accent4="accent4" accent5="accent5" accent6="accent6" hlink="hlink" folHlink="folHlink"/>
  <p:sldLayoutIdLst>
    <p:sldLayoutId id="2147484571" r:id="rId1"/>
    <p:sldLayoutId id="2147484572" r:id="rId2"/>
    <p:sldLayoutId id="2147484573" r:id="rId3"/>
    <p:sldLayoutId id="2147484574" r:id="rId4"/>
    <p:sldLayoutId id="2147484575" r:id="rId5"/>
    <p:sldLayoutId id="2147484576" r:id="rId6"/>
    <p:sldLayoutId id="2147484577" r:id="rId7"/>
    <p:sldLayoutId id="2147484578" r:id="rId8"/>
    <p:sldLayoutId id="2147484579" r:id="rId9"/>
    <p:sldLayoutId id="2147484580" r:id="rId10"/>
    <p:sldLayoutId id="2147484581" r:id="rId11"/>
    <p:sldLayoutId id="2147484758" r:id="rId12"/>
  </p:sldLayoutIdLst>
  <p:transition/>
  <p:txStyles>
    <p:titleStyle>
      <a:lvl1pPr marL="17463" indent="-17463" algn="l" defTabSz="642938" rtl="0" eaLnBrk="0" fontAlgn="base" hangingPunct="0">
        <a:spcBef>
          <a:spcPct val="0"/>
        </a:spcBef>
        <a:spcAft>
          <a:spcPct val="0"/>
        </a:spcAft>
        <a:defRPr sz="1000">
          <a:solidFill>
            <a:schemeClr val="tx1"/>
          </a:solidFill>
          <a:latin typeface="+mj-lt"/>
          <a:ea typeface="+mj-ea"/>
          <a:cs typeface="+mj-cs"/>
          <a:sym typeface="Gill Sans" charset="0"/>
        </a:defRPr>
      </a:lvl1pPr>
      <a:lvl2pPr marL="17463" indent="-17463" algn="l" defTabSz="642938" rtl="0" eaLnBrk="0" fontAlgn="base" hangingPunct="0">
        <a:spcBef>
          <a:spcPct val="0"/>
        </a:spcBef>
        <a:spcAft>
          <a:spcPct val="0"/>
        </a:spcAft>
        <a:defRPr sz="1000">
          <a:solidFill>
            <a:schemeClr val="tx1"/>
          </a:solidFill>
          <a:latin typeface="Arial" charset="0"/>
          <a:ea typeface="ＭＳ Ｐゴシック" charset="0"/>
          <a:cs typeface="Arial" charset="0"/>
          <a:sym typeface="Gill Sans" charset="0"/>
        </a:defRPr>
      </a:lvl2pPr>
      <a:lvl3pPr marL="17463" indent="-17463" algn="l" defTabSz="642938" rtl="0" eaLnBrk="0" fontAlgn="base" hangingPunct="0">
        <a:spcBef>
          <a:spcPct val="0"/>
        </a:spcBef>
        <a:spcAft>
          <a:spcPct val="0"/>
        </a:spcAft>
        <a:defRPr sz="1000">
          <a:solidFill>
            <a:schemeClr val="tx1"/>
          </a:solidFill>
          <a:latin typeface="Arial" charset="0"/>
          <a:ea typeface="ＭＳ Ｐゴシック" charset="0"/>
          <a:cs typeface="Arial" charset="0"/>
          <a:sym typeface="Gill Sans" charset="0"/>
        </a:defRPr>
      </a:lvl3pPr>
      <a:lvl4pPr marL="17463" indent="-17463" algn="l" defTabSz="642938" rtl="0" eaLnBrk="0" fontAlgn="base" hangingPunct="0">
        <a:spcBef>
          <a:spcPct val="0"/>
        </a:spcBef>
        <a:spcAft>
          <a:spcPct val="0"/>
        </a:spcAft>
        <a:defRPr sz="1000">
          <a:solidFill>
            <a:schemeClr val="tx1"/>
          </a:solidFill>
          <a:latin typeface="Arial" charset="0"/>
          <a:ea typeface="ＭＳ Ｐゴシック" charset="0"/>
          <a:cs typeface="Arial" charset="0"/>
          <a:sym typeface="Gill Sans" charset="0"/>
        </a:defRPr>
      </a:lvl4pPr>
      <a:lvl5pPr marL="17463" indent="-17463" algn="l" defTabSz="642938" rtl="0" eaLnBrk="0" fontAlgn="base" hangingPunct="0">
        <a:spcBef>
          <a:spcPct val="0"/>
        </a:spcBef>
        <a:spcAft>
          <a:spcPct val="0"/>
        </a:spcAft>
        <a:defRPr sz="1000">
          <a:solidFill>
            <a:schemeClr val="tx1"/>
          </a:solidFill>
          <a:latin typeface="Arial" charset="0"/>
          <a:ea typeface="ＭＳ Ｐゴシック" charset="0"/>
          <a:cs typeface="Arial" charset="0"/>
          <a:sym typeface="Gill Sans" charset="0"/>
        </a:defRPr>
      </a:lvl5pPr>
      <a:lvl6pPr marL="474663" algn="l" defTabSz="642938" rtl="0" fontAlgn="base">
        <a:spcBef>
          <a:spcPct val="0"/>
        </a:spcBef>
        <a:spcAft>
          <a:spcPct val="0"/>
        </a:spcAft>
        <a:defRPr sz="1000">
          <a:solidFill>
            <a:schemeClr val="tx1"/>
          </a:solidFill>
          <a:latin typeface="Arial" charset="0"/>
          <a:ea typeface="ＭＳ Ｐゴシック" charset="0"/>
          <a:cs typeface="Arial" charset="0"/>
          <a:sym typeface="Gill Sans" charset="0"/>
        </a:defRPr>
      </a:lvl6pPr>
      <a:lvl7pPr marL="931863" algn="l" defTabSz="642938" rtl="0" fontAlgn="base">
        <a:spcBef>
          <a:spcPct val="0"/>
        </a:spcBef>
        <a:spcAft>
          <a:spcPct val="0"/>
        </a:spcAft>
        <a:defRPr sz="1000">
          <a:solidFill>
            <a:schemeClr val="tx1"/>
          </a:solidFill>
          <a:latin typeface="Arial" charset="0"/>
          <a:ea typeface="ＭＳ Ｐゴシック" charset="0"/>
          <a:cs typeface="Arial" charset="0"/>
          <a:sym typeface="Gill Sans" charset="0"/>
        </a:defRPr>
      </a:lvl7pPr>
      <a:lvl8pPr marL="1389063" algn="l" defTabSz="642938" rtl="0" fontAlgn="base">
        <a:spcBef>
          <a:spcPct val="0"/>
        </a:spcBef>
        <a:spcAft>
          <a:spcPct val="0"/>
        </a:spcAft>
        <a:defRPr sz="1000">
          <a:solidFill>
            <a:schemeClr val="tx1"/>
          </a:solidFill>
          <a:latin typeface="Arial" charset="0"/>
          <a:ea typeface="ＭＳ Ｐゴシック" charset="0"/>
          <a:cs typeface="Arial" charset="0"/>
          <a:sym typeface="Gill Sans" charset="0"/>
        </a:defRPr>
      </a:lvl8pPr>
      <a:lvl9pPr marL="1846263" algn="l" defTabSz="642938" rtl="0" fontAlgn="base">
        <a:spcBef>
          <a:spcPct val="0"/>
        </a:spcBef>
        <a:spcAft>
          <a:spcPct val="0"/>
        </a:spcAft>
        <a:defRPr sz="1000">
          <a:solidFill>
            <a:schemeClr val="tx1"/>
          </a:solidFill>
          <a:latin typeface="Arial" charset="0"/>
          <a:ea typeface="ＭＳ Ｐゴシック" charset="0"/>
          <a:cs typeface="Arial" charset="0"/>
          <a:sym typeface="Gill Sans" charset="0"/>
        </a:defRPr>
      </a:lvl9pPr>
    </p:titleStyle>
    <p:bodyStyle>
      <a:lvl1pPr marL="342900" indent="-342900" algn="l" defTabSz="642938" rtl="0" eaLnBrk="0" fontAlgn="base" hangingPunct="0">
        <a:spcBef>
          <a:spcPct val="0"/>
        </a:spcBef>
        <a:spcAft>
          <a:spcPct val="0"/>
        </a:spcAft>
        <a:buClr>
          <a:srgbClr val="FFFFFF"/>
        </a:buClr>
        <a:buSzPct val="171000"/>
        <a:buFont typeface="Lucida Grande" charset="0"/>
        <a:defRPr sz="7200" b="1">
          <a:solidFill>
            <a:srgbClr val="00FF8B"/>
          </a:solidFill>
          <a:latin typeface="+mn-lt"/>
          <a:ea typeface="+mn-ea"/>
          <a:cs typeface="+mn-cs"/>
          <a:sym typeface="Gill Sans" charset="0"/>
        </a:defRPr>
      </a:lvl1pPr>
      <a:lvl2pPr marL="228600" indent="228600" algn="l" defTabSz="642938" rtl="0" eaLnBrk="0" fontAlgn="base" hangingPunct="0">
        <a:lnSpc>
          <a:spcPct val="110000"/>
        </a:lnSpc>
        <a:spcBef>
          <a:spcPct val="0"/>
        </a:spcBef>
        <a:spcAft>
          <a:spcPct val="0"/>
        </a:spcAft>
        <a:buClr>
          <a:srgbClr val="FFFFFF"/>
        </a:buClr>
        <a:buSzPct val="171000"/>
        <a:buFont typeface="Lucida Grande" charset="0"/>
        <a:defRPr sz="3600" b="1">
          <a:solidFill>
            <a:schemeClr val="tx1"/>
          </a:solidFill>
          <a:latin typeface="+mn-lt"/>
          <a:ea typeface="Arial" charset="0"/>
          <a:cs typeface="+mn-cs"/>
          <a:sym typeface="Gill Sans" charset="0"/>
        </a:defRPr>
      </a:lvl2pPr>
      <a:lvl3pPr marL="457200" indent="457200" algn="l" defTabSz="642938" rtl="0" eaLnBrk="0" fontAlgn="base" hangingPunct="0">
        <a:lnSpc>
          <a:spcPct val="110000"/>
        </a:lnSpc>
        <a:spcBef>
          <a:spcPct val="0"/>
        </a:spcBef>
        <a:spcAft>
          <a:spcPct val="0"/>
        </a:spcAft>
        <a:buClr>
          <a:srgbClr val="FFFFFF"/>
        </a:buClr>
        <a:buSzPct val="171000"/>
        <a:buFont typeface="Lucida Grande" charset="0"/>
        <a:defRPr sz="3600" b="1">
          <a:solidFill>
            <a:schemeClr val="tx1"/>
          </a:solidFill>
          <a:latin typeface="+mn-lt"/>
          <a:ea typeface="Arial" charset="0"/>
          <a:cs typeface="+mn-cs"/>
          <a:sym typeface="Gill Sans" charset="0"/>
        </a:defRPr>
      </a:lvl3pPr>
      <a:lvl4pPr marL="685800" indent="685800" algn="l" defTabSz="642938" rtl="0" eaLnBrk="0" fontAlgn="base" hangingPunct="0">
        <a:lnSpc>
          <a:spcPct val="110000"/>
        </a:lnSpc>
        <a:spcBef>
          <a:spcPct val="0"/>
        </a:spcBef>
        <a:spcAft>
          <a:spcPct val="0"/>
        </a:spcAft>
        <a:buClr>
          <a:srgbClr val="FFFFFF"/>
        </a:buClr>
        <a:buSzPct val="171000"/>
        <a:buFont typeface="Lucida Grande" charset="0"/>
        <a:defRPr sz="3600" b="1">
          <a:solidFill>
            <a:schemeClr val="tx1"/>
          </a:solidFill>
          <a:latin typeface="+mn-lt"/>
          <a:ea typeface="Arial" charset="0"/>
          <a:cs typeface="+mn-cs"/>
          <a:sym typeface="Gill Sans" charset="0"/>
        </a:defRPr>
      </a:lvl4pPr>
      <a:lvl5pPr marL="971550" indent="857250" algn="l" defTabSz="642938" rtl="0" eaLnBrk="0" fontAlgn="base" hangingPunct="0">
        <a:lnSpc>
          <a:spcPct val="110000"/>
        </a:lnSpc>
        <a:spcBef>
          <a:spcPct val="0"/>
        </a:spcBef>
        <a:spcAft>
          <a:spcPct val="0"/>
        </a:spcAft>
        <a:buClr>
          <a:srgbClr val="FFFFFF"/>
        </a:buClr>
        <a:buSzPct val="171000"/>
        <a:buFont typeface="Lucida Grande" charset="0"/>
        <a:defRPr sz="3600" b="1">
          <a:solidFill>
            <a:schemeClr val="tx1"/>
          </a:solidFill>
          <a:latin typeface="+mn-lt"/>
          <a:ea typeface="Arial" charset="0"/>
          <a:cs typeface="+mn-cs"/>
          <a:sym typeface="Gill Sans" charset="0"/>
        </a:defRPr>
      </a:lvl5pPr>
      <a:lvl6pPr marL="1428750" algn="l" defTabSz="642938" rtl="0" fontAlgn="base">
        <a:lnSpc>
          <a:spcPct val="110000"/>
        </a:lnSpc>
        <a:spcBef>
          <a:spcPct val="0"/>
        </a:spcBef>
        <a:spcAft>
          <a:spcPct val="0"/>
        </a:spcAft>
        <a:buClr>
          <a:srgbClr val="FFFFFF"/>
        </a:buClr>
        <a:buSzPct val="171000"/>
        <a:buFont typeface="Lucida Grande" charset="0"/>
        <a:defRPr sz="3600" b="1">
          <a:solidFill>
            <a:schemeClr val="tx1"/>
          </a:solidFill>
          <a:latin typeface="+mn-lt"/>
          <a:ea typeface="Arial" charset="0"/>
          <a:cs typeface="+mn-cs"/>
          <a:sym typeface="Gill Sans" charset="0"/>
        </a:defRPr>
      </a:lvl6pPr>
      <a:lvl7pPr marL="1885950" algn="l" defTabSz="642938" rtl="0" fontAlgn="base">
        <a:lnSpc>
          <a:spcPct val="110000"/>
        </a:lnSpc>
        <a:spcBef>
          <a:spcPct val="0"/>
        </a:spcBef>
        <a:spcAft>
          <a:spcPct val="0"/>
        </a:spcAft>
        <a:buClr>
          <a:srgbClr val="FFFFFF"/>
        </a:buClr>
        <a:buSzPct val="171000"/>
        <a:buFont typeface="Lucida Grande" charset="0"/>
        <a:defRPr sz="3600" b="1">
          <a:solidFill>
            <a:schemeClr val="tx1"/>
          </a:solidFill>
          <a:latin typeface="+mn-lt"/>
          <a:ea typeface="Arial" charset="0"/>
          <a:cs typeface="+mn-cs"/>
          <a:sym typeface="Gill Sans" charset="0"/>
        </a:defRPr>
      </a:lvl7pPr>
      <a:lvl8pPr marL="2343150" algn="l" defTabSz="642938" rtl="0" fontAlgn="base">
        <a:lnSpc>
          <a:spcPct val="110000"/>
        </a:lnSpc>
        <a:spcBef>
          <a:spcPct val="0"/>
        </a:spcBef>
        <a:spcAft>
          <a:spcPct val="0"/>
        </a:spcAft>
        <a:buClr>
          <a:srgbClr val="FFFFFF"/>
        </a:buClr>
        <a:buSzPct val="171000"/>
        <a:buFont typeface="Lucida Grande" charset="0"/>
        <a:defRPr sz="3600" b="1">
          <a:solidFill>
            <a:schemeClr val="tx1"/>
          </a:solidFill>
          <a:latin typeface="+mn-lt"/>
          <a:ea typeface="Arial" charset="0"/>
          <a:cs typeface="+mn-cs"/>
          <a:sym typeface="Gill Sans" charset="0"/>
        </a:defRPr>
      </a:lvl8pPr>
      <a:lvl9pPr marL="2800350" algn="l" defTabSz="642938" rtl="0" fontAlgn="base">
        <a:lnSpc>
          <a:spcPct val="110000"/>
        </a:lnSpc>
        <a:spcBef>
          <a:spcPct val="0"/>
        </a:spcBef>
        <a:spcAft>
          <a:spcPct val="0"/>
        </a:spcAft>
        <a:buClr>
          <a:srgbClr val="FFFFFF"/>
        </a:buClr>
        <a:buSzPct val="171000"/>
        <a:buFont typeface="Lucida Grande" charset="0"/>
        <a:defRPr sz="3600" b="1">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3600">
                <a:solidFill>
                  <a:schemeClr val="bg1"/>
                </a:solidFill>
                <a:latin typeface="Arial" charset="0"/>
                <a:ea typeface="ＭＳ Ｐゴシック" charset="0"/>
                <a:cs typeface="ＭＳ Ｐゴシック" charset="0"/>
              </a:defRPr>
            </a:lvl1pPr>
            <a:lvl2pPr marL="742950" indent="-285750" eaLnBrk="0" hangingPunct="0">
              <a:defRPr sz="3600">
                <a:solidFill>
                  <a:schemeClr val="bg1"/>
                </a:solidFill>
                <a:latin typeface="Arial" charset="0"/>
                <a:ea typeface="ＭＳ Ｐゴシック" charset="0"/>
              </a:defRPr>
            </a:lvl2pPr>
            <a:lvl3pPr marL="1143000" indent="-228600" eaLnBrk="0" hangingPunct="0">
              <a:defRPr sz="3600">
                <a:solidFill>
                  <a:schemeClr val="bg1"/>
                </a:solidFill>
                <a:latin typeface="Arial" charset="0"/>
                <a:ea typeface="ＭＳ Ｐゴシック" charset="0"/>
              </a:defRPr>
            </a:lvl3pPr>
            <a:lvl4pPr marL="1600200" indent="-228600" eaLnBrk="0" hangingPunct="0">
              <a:defRPr sz="3600">
                <a:solidFill>
                  <a:schemeClr val="bg1"/>
                </a:solidFill>
                <a:latin typeface="Arial" charset="0"/>
                <a:ea typeface="ＭＳ Ｐゴシック" charset="0"/>
              </a:defRPr>
            </a:lvl4pPr>
            <a:lvl5pPr marL="2057400" indent="-228600" eaLnBrk="0" hangingPunct="0">
              <a:defRPr sz="3600">
                <a:solidFill>
                  <a:schemeClr val="bg1"/>
                </a:solidFill>
                <a:latin typeface="Arial" charset="0"/>
                <a:ea typeface="ＭＳ Ｐゴシック" charset="0"/>
              </a:defRPr>
            </a:lvl5pPr>
            <a:lvl6pPr marL="2514600" indent="-228600" eaLnBrk="0" fontAlgn="base" hangingPunct="0">
              <a:spcBef>
                <a:spcPct val="0"/>
              </a:spcBef>
              <a:spcAft>
                <a:spcPct val="0"/>
              </a:spcAft>
              <a:defRPr sz="3600">
                <a:solidFill>
                  <a:schemeClr val="bg1"/>
                </a:solidFill>
                <a:latin typeface="Arial" charset="0"/>
                <a:ea typeface="ＭＳ Ｐゴシック" charset="0"/>
              </a:defRPr>
            </a:lvl6pPr>
            <a:lvl7pPr marL="2971800" indent="-228600" eaLnBrk="0" fontAlgn="base" hangingPunct="0">
              <a:spcBef>
                <a:spcPct val="0"/>
              </a:spcBef>
              <a:spcAft>
                <a:spcPct val="0"/>
              </a:spcAft>
              <a:defRPr sz="3600">
                <a:solidFill>
                  <a:schemeClr val="bg1"/>
                </a:solidFill>
                <a:latin typeface="Arial" charset="0"/>
                <a:ea typeface="ＭＳ Ｐゴシック" charset="0"/>
              </a:defRPr>
            </a:lvl7pPr>
            <a:lvl8pPr marL="3429000" indent="-228600" eaLnBrk="0" fontAlgn="base" hangingPunct="0">
              <a:spcBef>
                <a:spcPct val="0"/>
              </a:spcBef>
              <a:spcAft>
                <a:spcPct val="0"/>
              </a:spcAft>
              <a:defRPr sz="3600">
                <a:solidFill>
                  <a:schemeClr val="bg1"/>
                </a:solidFill>
                <a:latin typeface="Arial" charset="0"/>
                <a:ea typeface="ＭＳ Ｐゴシック" charset="0"/>
              </a:defRPr>
            </a:lvl8pPr>
            <a:lvl9pPr marL="3886200" indent="-228600" eaLnBrk="0" fontAlgn="base" hangingPunct="0">
              <a:spcBef>
                <a:spcPct val="0"/>
              </a:spcBef>
              <a:spcAft>
                <a:spcPct val="0"/>
              </a:spcAft>
              <a:defRPr sz="3600">
                <a:solidFill>
                  <a:schemeClr val="bg1"/>
                </a:solidFill>
                <a:latin typeface="Arial" charset="0"/>
                <a:ea typeface="ＭＳ Ｐゴシック" charset="0"/>
              </a:defRPr>
            </a:lvl9pPr>
          </a:lstStyle>
          <a:p>
            <a:pPr algn="r" eaLnBrk="1" hangingPunct="1">
              <a:defRPr/>
            </a:pPr>
            <a:r>
              <a:rPr lang="en-US" sz="3800" b="1">
                <a:solidFill>
                  <a:srgbClr val="8B999C"/>
                </a:solidFill>
                <a:latin typeface="Candara" charset="0"/>
              </a:rPr>
              <a:t>general books</a:t>
            </a:r>
          </a:p>
        </p:txBody>
      </p:sp>
      <p:pic>
        <p:nvPicPr>
          <p:cNvPr id="114691"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6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362"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3600">
                <a:solidFill>
                  <a:schemeClr val="bg1"/>
                </a:solidFill>
                <a:latin typeface="Arial" charset="0"/>
                <a:ea typeface="ＭＳ Ｐゴシック" charset="0"/>
                <a:cs typeface="ＭＳ Ｐゴシック" charset="0"/>
              </a:defRPr>
            </a:lvl1pPr>
            <a:lvl2pPr marL="742950" indent="-285750" eaLnBrk="0" hangingPunct="0">
              <a:defRPr sz="3600">
                <a:solidFill>
                  <a:schemeClr val="bg1"/>
                </a:solidFill>
                <a:latin typeface="Arial" charset="0"/>
                <a:ea typeface="ＭＳ Ｐゴシック" charset="0"/>
              </a:defRPr>
            </a:lvl2pPr>
            <a:lvl3pPr marL="1143000" indent="-228600" eaLnBrk="0" hangingPunct="0">
              <a:defRPr sz="3600">
                <a:solidFill>
                  <a:schemeClr val="bg1"/>
                </a:solidFill>
                <a:latin typeface="Arial" charset="0"/>
                <a:ea typeface="ＭＳ Ｐゴシック" charset="0"/>
              </a:defRPr>
            </a:lvl3pPr>
            <a:lvl4pPr marL="1600200" indent="-228600" eaLnBrk="0" hangingPunct="0">
              <a:defRPr sz="3600">
                <a:solidFill>
                  <a:schemeClr val="bg1"/>
                </a:solidFill>
                <a:latin typeface="Arial" charset="0"/>
                <a:ea typeface="ＭＳ Ｐゴシック" charset="0"/>
              </a:defRPr>
            </a:lvl4pPr>
            <a:lvl5pPr marL="2057400" indent="-228600" eaLnBrk="0" hangingPunct="0">
              <a:defRPr sz="3600">
                <a:solidFill>
                  <a:schemeClr val="bg1"/>
                </a:solidFill>
                <a:latin typeface="Arial" charset="0"/>
                <a:ea typeface="ＭＳ Ｐゴシック" charset="0"/>
              </a:defRPr>
            </a:lvl5pPr>
            <a:lvl6pPr marL="2514600" indent="-228600" eaLnBrk="0" fontAlgn="base" hangingPunct="0">
              <a:spcBef>
                <a:spcPct val="0"/>
              </a:spcBef>
              <a:spcAft>
                <a:spcPct val="0"/>
              </a:spcAft>
              <a:defRPr sz="3600">
                <a:solidFill>
                  <a:schemeClr val="bg1"/>
                </a:solidFill>
                <a:latin typeface="Arial" charset="0"/>
                <a:ea typeface="ＭＳ Ｐゴシック" charset="0"/>
              </a:defRPr>
            </a:lvl6pPr>
            <a:lvl7pPr marL="2971800" indent="-228600" eaLnBrk="0" fontAlgn="base" hangingPunct="0">
              <a:spcBef>
                <a:spcPct val="0"/>
              </a:spcBef>
              <a:spcAft>
                <a:spcPct val="0"/>
              </a:spcAft>
              <a:defRPr sz="3600">
                <a:solidFill>
                  <a:schemeClr val="bg1"/>
                </a:solidFill>
                <a:latin typeface="Arial" charset="0"/>
                <a:ea typeface="ＭＳ Ｐゴシック" charset="0"/>
              </a:defRPr>
            </a:lvl7pPr>
            <a:lvl8pPr marL="3429000" indent="-228600" eaLnBrk="0" fontAlgn="base" hangingPunct="0">
              <a:spcBef>
                <a:spcPct val="0"/>
              </a:spcBef>
              <a:spcAft>
                <a:spcPct val="0"/>
              </a:spcAft>
              <a:defRPr sz="3600">
                <a:solidFill>
                  <a:schemeClr val="bg1"/>
                </a:solidFill>
                <a:latin typeface="Arial" charset="0"/>
                <a:ea typeface="ＭＳ Ｐゴシック" charset="0"/>
              </a:defRPr>
            </a:lvl8pPr>
            <a:lvl9pPr marL="3886200" indent="-228600" eaLnBrk="0" fontAlgn="base" hangingPunct="0">
              <a:spcBef>
                <a:spcPct val="0"/>
              </a:spcBef>
              <a:spcAft>
                <a:spcPct val="0"/>
              </a:spcAft>
              <a:defRPr sz="3600">
                <a:solidFill>
                  <a:schemeClr val="bg1"/>
                </a:solidFill>
                <a:latin typeface="Arial" charset="0"/>
                <a:ea typeface="ＭＳ Ｐゴシック" charset="0"/>
              </a:defRPr>
            </a:lvl9pPr>
          </a:lstStyle>
          <a:p>
            <a:pPr algn="r" eaLnBrk="1" hangingPunct="1">
              <a:defRPr/>
            </a:pPr>
            <a:r>
              <a:rPr lang="en-US" sz="3800" b="1">
                <a:solidFill>
                  <a:srgbClr val="8B999C"/>
                </a:solidFill>
                <a:latin typeface="Candara" charset="0"/>
              </a:rPr>
              <a:t>general magazines</a:t>
            </a:r>
          </a:p>
        </p:txBody>
      </p:sp>
      <p:pic>
        <p:nvPicPr>
          <p:cNvPr id="115715" name="Picture 8"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716"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717"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691" r:id="rId1"/>
    <p:sldLayoutId id="2147484692" r:id="rId2"/>
    <p:sldLayoutId id="2147484693" r:id="rId3"/>
    <p:sldLayoutId id="2147484694" r:id="rId4"/>
    <p:sldLayoutId id="2147484695" r:id="rId5"/>
    <p:sldLayoutId id="2147484696" r:id="rId6"/>
    <p:sldLayoutId id="2147484697" r:id="rId7"/>
    <p:sldLayoutId id="2147484698" r:id="rId8"/>
    <p:sldLayoutId id="2147484699" r:id="rId9"/>
    <p:sldLayoutId id="2147484700" r:id="rId10"/>
    <p:sldLayoutId id="214748470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386"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3600">
                <a:solidFill>
                  <a:schemeClr val="bg1"/>
                </a:solidFill>
                <a:latin typeface="Arial" charset="0"/>
                <a:ea typeface="ＭＳ Ｐゴシック" charset="0"/>
                <a:cs typeface="ＭＳ Ｐゴシック" charset="0"/>
              </a:defRPr>
            </a:lvl1pPr>
            <a:lvl2pPr marL="742950" indent="-285750" eaLnBrk="0" hangingPunct="0">
              <a:defRPr sz="3600">
                <a:solidFill>
                  <a:schemeClr val="bg1"/>
                </a:solidFill>
                <a:latin typeface="Arial" charset="0"/>
                <a:ea typeface="ＭＳ Ｐゴシック" charset="0"/>
              </a:defRPr>
            </a:lvl2pPr>
            <a:lvl3pPr marL="1143000" indent="-228600" eaLnBrk="0" hangingPunct="0">
              <a:defRPr sz="3600">
                <a:solidFill>
                  <a:schemeClr val="bg1"/>
                </a:solidFill>
                <a:latin typeface="Arial" charset="0"/>
                <a:ea typeface="ＭＳ Ｐゴシック" charset="0"/>
              </a:defRPr>
            </a:lvl3pPr>
            <a:lvl4pPr marL="1600200" indent="-228600" eaLnBrk="0" hangingPunct="0">
              <a:defRPr sz="3600">
                <a:solidFill>
                  <a:schemeClr val="bg1"/>
                </a:solidFill>
                <a:latin typeface="Arial" charset="0"/>
                <a:ea typeface="ＭＳ Ｐゴシック" charset="0"/>
              </a:defRPr>
            </a:lvl4pPr>
            <a:lvl5pPr marL="2057400" indent="-228600" eaLnBrk="0" hangingPunct="0">
              <a:defRPr sz="3600">
                <a:solidFill>
                  <a:schemeClr val="bg1"/>
                </a:solidFill>
                <a:latin typeface="Arial" charset="0"/>
                <a:ea typeface="ＭＳ Ｐゴシック" charset="0"/>
              </a:defRPr>
            </a:lvl5pPr>
            <a:lvl6pPr marL="2514600" indent="-228600" eaLnBrk="0" fontAlgn="base" hangingPunct="0">
              <a:spcBef>
                <a:spcPct val="0"/>
              </a:spcBef>
              <a:spcAft>
                <a:spcPct val="0"/>
              </a:spcAft>
              <a:defRPr sz="3600">
                <a:solidFill>
                  <a:schemeClr val="bg1"/>
                </a:solidFill>
                <a:latin typeface="Arial" charset="0"/>
                <a:ea typeface="ＭＳ Ｐゴシック" charset="0"/>
              </a:defRPr>
            </a:lvl6pPr>
            <a:lvl7pPr marL="2971800" indent="-228600" eaLnBrk="0" fontAlgn="base" hangingPunct="0">
              <a:spcBef>
                <a:spcPct val="0"/>
              </a:spcBef>
              <a:spcAft>
                <a:spcPct val="0"/>
              </a:spcAft>
              <a:defRPr sz="3600">
                <a:solidFill>
                  <a:schemeClr val="bg1"/>
                </a:solidFill>
                <a:latin typeface="Arial" charset="0"/>
                <a:ea typeface="ＭＳ Ｐゴシック" charset="0"/>
              </a:defRPr>
            </a:lvl7pPr>
            <a:lvl8pPr marL="3429000" indent="-228600" eaLnBrk="0" fontAlgn="base" hangingPunct="0">
              <a:spcBef>
                <a:spcPct val="0"/>
              </a:spcBef>
              <a:spcAft>
                <a:spcPct val="0"/>
              </a:spcAft>
              <a:defRPr sz="3600">
                <a:solidFill>
                  <a:schemeClr val="bg1"/>
                </a:solidFill>
                <a:latin typeface="Arial" charset="0"/>
                <a:ea typeface="ＭＳ Ｐゴシック" charset="0"/>
              </a:defRPr>
            </a:lvl8pPr>
            <a:lvl9pPr marL="3886200" indent="-228600" eaLnBrk="0" fontAlgn="base" hangingPunct="0">
              <a:spcBef>
                <a:spcPct val="0"/>
              </a:spcBef>
              <a:spcAft>
                <a:spcPct val="0"/>
              </a:spcAft>
              <a:defRPr sz="3600">
                <a:solidFill>
                  <a:schemeClr val="bg1"/>
                </a:solidFill>
                <a:latin typeface="Arial" charset="0"/>
                <a:ea typeface="ＭＳ Ｐゴシック" charset="0"/>
              </a:defRPr>
            </a:lvl9pPr>
          </a:lstStyle>
          <a:p>
            <a:pPr algn="r" eaLnBrk="1" hangingPunct="1">
              <a:defRPr/>
            </a:pPr>
            <a:r>
              <a:rPr lang="en-US" sz="3800" b="1">
                <a:solidFill>
                  <a:srgbClr val="8B999C"/>
                </a:solidFill>
                <a:latin typeface="Candara" charset="0"/>
              </a:rPr>
              <a:t>general books</a:t>
            </a:r>
          </a:p>
        </p:txBody>
      </p:sp>
      <p:pic>
        <p:nvPicPr>
          <p:cNvPr id="116739" name="Picture 8"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40"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41"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702" r:id="rId1"/>
    <p:sldLayoutId id="2147484703" r:id="rId2"/>
    <p:sldLayoutId id="2147484704" r:id="rId3"/>
    <p:sldLayoutId id="2147484705" r:id="rId4"/>
    <p:sldLayoutId id="2147484706" r:id="rId5"/>
    <p:sldLayoutId id="2147484707" r:id="rId6"/>
    <p:sldLayoutId id="2147484708" r:id="rId7"/>
    <p:sldLayoutId id="2147484709" r:id="rId8"/>
    <p:sldLayoutId id="2147484710" r:id="rId9"/>
    <p:sldLayoutId id="2147484711" r:id="rId10"/>
    <p:sldLayoutId id="214748471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410"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3600">
                <a:solidFill>
                  <a:schemeClr val="bg1"/>
                </a:solidFill>
                <a:latin typeface="Arial" charset="0"/>
                <a:ea typeface="ＭＳ Ｐゴシック" charset="0"/>
                <a:cs typeface="ＭＳ Ｐゴシック" charset="0"/>
              </a:defRPr>
            </a:lvl1pPr>
            <a:lvl2pPr marL="742950" indent="-285750" eaLnBrk="0" hangingPunct="0">
              <a:defRPr sz="3600">
                <a:solidFill>
                  <a:schemeClr val="bg1"/>
                </a:solidFill>
                <a:latin typeface="Arial" charset="0"/>
                <a:ea typeface="ＭＳ Ｐゴシック" charset="0"/>
              </a:defRPr>
            </a:lvl2pPr>
            <a:lvl3pPr marL="1143000" indent="-228600" eaLnBrk="0" hangingPunct="0">
              <a:defRPr sz="3600">
                <a:solidFill>
                  <a:schemeClr val="bg1"/>
                </a:solidFill>
                <a:latin typeface="Arial" charset="0"/>
                <a:ea typeface="ＭＳ Ｐゴシック" charset="0"/>
              </a:defRPr>
            </a:lvl3pPr>
            <a:lvl4pPr marL="1600200" indent="-228600" eaLnBrk="0" hangingPunct="0">
              <a:defRPr sz="3600">
                <a:solidFill>
                  <a:schemeClr val="bg1"/>
                </a:solidFill>
                <a:latin typeface="Arial" charset="0"/>
                <a:ea typeface="ＭＳ Ｐゴシック" charset="0"/>
              </a:defRPr>
            </a:lvl4pPr>
            <a:lvl5pPr marL="2057400" indent="-228600" eaLnBrk="0" hangingPunct="0">
              <a:defRPr sz="3600">
                <a:solidFill>
                  <a:schemeClr val="bg1"/>
                </a:solidFill>
                <a:latin typeface="Arial" charset="0"/>
                <a:ea typeface="ＭＳ Ｐゴシック" charset="0"/>
              </a:defRPr>
            </a:lvl5pPr>
            <a:lvl6pPr marL="2514600" indent="-228600" eaLnBrk="0" fontAlgn="base" hangingPunct="0">
              <a:spcBef>
                <a:spcPct val="0"/>
              </a:spcBef>
              <a:spcAft>
                <a:spcPct val="0"/>
              </a:spcAft>
              <a:defRPr sz="3600">
                <a:solidFill>
                  <a:schemeClr val="bg1"/>
                </a:solidFill>
                <a:latin typeface="Arial" charset="0"/>
                <a:ea typeface="ＭＳ Ｐゴシック" charset="0"/>
              </a:defRPr>
            </a:lvl6pPr>
            <a:lvl7pPr marL="2971800" indent="-228600" eaLnBrk="0" fontAlgn="base" hangingPunct="0">
              <a:spcBef>
                <a:spcPct val="0"/>
              </a:spcBef>
              <a:spcAft>
                <a:spcPct val="0"/>
              </a:spcAft>
              <a:defRPr sz="3600">
                <a:solidFill>
                  <a:schemeClr val="bg1"/>
                </a:solidFill>
                <a:latin typeface="Arial" charset="0"/>
                <a:ea typeface="ＭＳ Ｐゴシック" charset="0"/>
              </a:defRPr>
            </a:lvl7pPr>
            <a:lvl8pPr marL="3429000" indent="-228600" eaLnBrk="0" fontAlgn="base" hangingPunct="0">
              <a:spcBef>
                <a:spcPct val="0"/>
              </a:spcBef>
              <a:spcAft>
                <a:spcPct val="0"/>
              </a:spcAft>
              <a:defRPr sz="3600">
                <a:solidFill>
                  <a:schemeClr val="bg1"/>
                </a:solidFill>
                <a:latin typeface="Arial" charset="0"/>
                <a:ea typeface="ＭＳ Ｐゴシック" charset="0"/>
              </a:defRPr>
            </a:lvl8pPr>
            <a:lvl9pPr marL="3886200" indent="-228600" eaLnBrk="0" fontAlgn="base" hangingPunct="0">
              <a:spcBef>
                <a:spcPct val="0"/>
              </a:spcBef>
              <a:spcAft>
                <a:spcPct val="0"/>
              </a:spcAft>
              <a:defRPr sz="3600">
                <a:solidFill>
                  <a:schemeClr val="bg1"/>
                </a:solidFill>
                <a:latin typeface="Arial" charset="0"/>
                <a:ea typeface="ＭＳ Ｐゴシック" charset="0"/>
              </a:defRPr>
            </a:lvl9pPr>
          </a:lstStyle>
          <a:p>
            <a:pPr algn="r" eaLnBrk="1" hangingPunct="1">
              <a:defRPr/>
            </a:pPr>
            <a:r>
              <a:rPr lang="en-US" sz="3800" b="1">
                <a:solidFill>
                  <a:srgbClr val="8B999C"/>
                </a:solidFill>
                <a:latin typeface="Candara" charset="0"/>
              </a:rPr>
              <a:t>general videos</a:t>
            </a:r>
          </a:p>
        </p:txBody>
      </p:sp>
      <p:pic>
        <p:nvPicPr>
          <p:cNvPr id="117763" name="Picture 8"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7764"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776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713" r:id="rId1"/>
    <p:sldLayoutId id="2147484714" r:id="rId2"/>
    <p:sldLayoutId id="2147484715" r:id="rId3"/>
    <p:sldLayoutId id="2147484716" r:id="rId4"/>
    <p:sldLayoutId id="2147484717" r:id="rId5"/>
    <p:sldLayoutId id="2147484718" r:id="rId6"/>
    <p:sldLayoutId id="2147484719" r:id="rId7"/>
    <p:sldLayoutId id="2147484720" r:id="rId8"/>
    <p:sldLayoutId id="2147484721" r:id="rId9"/>
    <p:sldLayoutId id="2147484722" r:id="rId10"/>
    <p:sldLayoutId id="214748472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18786"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8787"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8788"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879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724" r:id="rId1"/>
    <p:sldLayoutId id="2147484725" r:id="rId2"/>
    <p:sldLayoutId id="2147484726" r:id="rId3"/>
    <p:sldLayoutId id="2147484727" r:id="rId4"/>
    <p:sldLayoutId id="2147484728" r:id="rId5"/>
    <p:sldLayoutId id="2147484729" r:id="rId6"/>
    <p:sldLayoutId id="2147484730" r:id="rId7"/>
    <p:sldLayoutId id="2147484731" r:id="rId8"/>
    <p:sldLayoutId id="2147484732" r:id="rId9"/>
    <p:sldLayoutId id="2147484733" r:id="rId10"/>
    <p:sldLayoutId id="2147484734"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45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3600">
                <a:solidFill>
                  <a:schemeClr val="bg1"/>
                </a:solidFill>
                <a:latin typeface="Arial" charset="0"/>
                <a:ea typeface="ＭＳ Ｐゴシック" charset="0"/>
                <a:cs typeface="ＭＳ Ｐゴシック" charset="0"/>
              </a:defRPr>
            </a:lvl1pPr>
            <a:lvl2pPr marL="742950" indent="-285750" eaLnBrk="0" hangingPunct="0">
              <a:defRPr sz="3600">
                <a:solidFill>
                  <a:schemeClr val="bg1"/>
                </a:solidFill>
                <a:latin typeface="Arial" charset="0"/>
                <a:ea typeface="ＭＳ Ｐゴシック" charset="0"/>
              </a:defRPr>
            </a:lvl2pPr>
            <a:lvl3pPr marL="1143000" indent="-228600" eaLnBrk="0" hangingPunct="0">
              <a:defRPr sz="3600">
                <a:solidFill>
                  <a:schemeClr val="bg1"/>
                </a:solidFill>
                <a:latin typeface="Arial" charset="0"/>
                <a:ea typeface="ＭＳ Ｐゴシック" charset="0"/>
              </a:defRPr>
            </a:lvl3pPr>
            <a:lvl4pPr marL="1600200" indent="-228600" eaLnBrk="0" hangingPunct="0">
              <a:defRPr sz="3600">
                <a:solidFill>
                  <a:schemeClr val="bg1"/>
                </a:solidFill>
                <a:latin typeface="Arial" charset="0"/>
                <a:ea typeface="ＭＳ Ｐゴシック" charset="0"/>
              </a:defRPr>
            </a:lvl4pPr>
            <a:lvl5pPr marL="2057400" indent="-228600" eaLnBrk="0" hangingPunct="0">
              <a:defRPr sz="3600">
                <a:solidFill>
                  <a:schemeClr val="bg1"/>
                </a:solidFill>
                <a:latin typeface="Arial" charset="0"/>
                <a:ea typeface="ＭＳ Ｐゴシック" charset="0"/>
              </a:defRPr>
            </a:lvl5pPr>
            <a:lvl6pPr marL="2514600" indent="-228600" eaLnBrk="0" fontAlgn="base" hangingPunct="0">
              <a:spcBef>
                <a:spcPct val="0"/>
              </a:spcBef>
              <a:spcAft>
                <a:spcPct val="0"/>
              </a:spcAft>
              <a:defRPr sz="3600">
                <a:solidFill>
                  <a:schemeClr val="bg1"/>
                </a:solidFill>
                <a:latin typeface="Arial" charset="0"/>
                <a:ea typeface="ＭＳ Ｐゴシック" charset="0"/>
              </a:defRPr>
            </a:lvl6pPr>
            <a:lvl7pPr marL="2971800" indent="-228600" eaLnBrk="0" fontAlgn="base" hangingPunct="0">
              <a:spcBef>
                <a:spcPct val="0"/>
              </a:spcBef>
              <a:spcAft>
                <a:spcPct val="0"/>
              </a:spcAft>
              <a:defRPr sz="3600">
                <a:solidFill>
                  <a:schemeClr val="bg1"/>
                </a:solidFill>
                <a:latin typeface="Arial" charset="0"/>
                <a:ea typeface="ＭＳ Ｐゴシック" charset="0"/>
              </a:defRPr>
            </a:lvl7pPr>
            <a:lvl8pPr marL="3429000" indent="-228600" eaLnBrk="0" fontAlgn="base" hangingPunct="0">
              <a:spcBef>
                <a:spcPct val="0"/>
              </a:spcBef>
              <a:spcAft>
                <a:spcPct val="0"/>
              </a:spcAft>
              <a:defRPr sz="3600">
                <a:solidFill>
                  <a:schemeClr val="bg1"/>
                </a:solidFill>
                <a:latin typeface="Arial" charset="0"/>
                <a:ea typeface="ＭＳ Ｐゴシック" charset="0"/>
              </a:defRPr>
            </a:lvl8pPr>
            <a:lvl9pPr marL="3886200" indent="-228600" eaLnBrk="0" fontAlgn="base" hangingPunct="0">
              <a:spcBef>
                <a:spcPct val="0"/>
              </a:spcBef>
              <a:spcAft>
                <a:spcPct val="0"/>
              </a:spcAft>
              <a:defRPr sz="3600">
                <a:solidFill>
                  <a:schemeClr val="bg1"/>
                </a:solidFill>
                <a:latin typeface="Arial" charset="0"/>
                <a:ea typeface="ＭＳ Ｐゴシック" charset="0"/>
              </a:defRPr>
            </a:lvl9pPr>
          </a:lstStyle>
          <a:p>
            <a:pPr algn="r" eaLnBrk="1" hangingPunct="1">
              <a:defRPr/>
            </a:pPr>
            <a:r>
              <a:rPr lang="en-US" sz="3800" b="1">
                <a:solidFill>
                  <a:srgbClr val="8B999C"/>
                </a:solidFill>
                <a:latin typeface="Candara" charset="0"/>
              </a:rPr>
              <a:t>general books</a:t>
            </a:r>
          </a:p>
        </p:txBody>
      </p:sp>
      <p:pic>
        <p:nvPicPr>
          <p:cNvPr id="119811"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981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981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8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3600">
                <a:solidFill>
                  <a:schemeClr val="bg1"/>
                </a:solidFill>
                <a:latin typeface="Arial" charset="0"/>
                <a:ea typeface="ＭＳ Ｐゴシック" charset="0"/>
                <a:cs typeface="ＭＳ Ｐゴシック" charset="0"/>
              </a:defRPr>
            </a:lvl1pPr>
            <a:lvl2pPr marL="742950" indent="-285750" eaLnBrk="0" hangingPunct="0">
              <a:defRPr sz="3600">
                <a:solidFill>
                  <a:schemeClr val="bg1"/>
                </a:solidFill>
                <a:latin typeface="Arial" charset="0"/>
                <a:ea typeface="ＭＳ Ｐゴシック" charset="0"/>
              </a:defRPr>
            </a:lvl2pPr>
            <a:lvl3pPr marL="1143000" indent="-228600" eaLnBrk="0" hangingPunct="0">
              <a:defRPr sz="3600">
                <a:solidFill>
                  <a:schemeClr val="bg1"/>
                </a:solidFill>
                <a:latin typeface="Arial" charset="0"/>
                <a:ea typeface="ＭＳ Ｐゴシック" charset="0"/>
              </a:defRPr>
            </a:lvl3pPr>
            <a:lvl4pPr marL="1600200" indent="-228600" eaLnBrk="0" hangingPunct="0">
              <a:defRPr sz="3600">
                <a:solidFill>
                  <a:schemeClr val="bg1"/>
                </a:solidFill>
                <a:latin typeface="Arial" charset="0"/>
                <a:ea typeface="ＭＳ Ｐゴシック" charset="0"/>
              </a:defRPr>
            </a:lvl4pPr>
            <a:lvl5pPr marL="2057400" indent="-228600" eaLnBrk="0" hangingPunct="0">
              <a:defRPr sz="3600">
                <a:solidFill>
                  <a:schemeClr val="bg1"/>
                </a:solidFill>
                <a:latin typeface="Arial" charset="0"/>
                <a:ea typeface="ＭＳ Ｐゴシック" charset="0"/>
              </a:defRPr>
            </a:lvl5pPr>
            <a:lvl6pPr marL="2514600" indent="-228600" eaLnBrk="0" fontAlgn="base" hangingPunct="0">
              <a:spcBef>
                <a:spcPct val="0"/>
              </a:spcBef>
              <a:spcAft>
                <a:spcPct val="0"/>
              </a:spcAft>
              <a:defRPr sz="3600">
                <a:solidFill>
                  <a:schemeClr val="bg1"/>
                </a:solidFill>
                <a:latin typeface="Arial" charset="0"/>
                <a:ea typeface="ＭＳ Ｐゴシック" charset="0"/>
              </a:defRPr>
            </a:lvl6pPr>
            <a:lvl7pPr marL="2971800" indent="-228600" eaLnBrk="0" fontAlgn="base" hangingPunct="0">
              <a:spcBef>
                <a:spcPct val="0"/>
              </a:spcBef>
              <a:spcAft>
                <a:spcPct val="0"/>
              </a:spcAft>
              <a:defRPr sz="3600">
                <a:solidFill>
                  <a:schemeClr val="bg1"/>
                </a:solidFill>
                <a:latin typeface="Arial" charset="0"/>
                <a:ea typeface="ＭＳ Ｐゴシック" charset="0"/>
              </a:defRPr>
            </a:lvl7pPr>
            <a:lvl8pPr marL="3429000" indent="-228600" eaLnBrk="0" fontAlgn="base" hangingPunct="0">
              <a:spcBef>
                <a:spcPct val="0"/>
              </a:spcBef>
              <a:spcAft>
                <a:spcPct val="0"/>
              </a:spcAft>
              <a:defRPr sz="3600">
                <a:solidFill>
                  <a:schemeClr val="bg1"/>
                </a:solidFill>
                <a:latin typeface="Arial" charset="0"/>
                <a:ea typeface="ＭＳ Ｐゴシック" charset="0"/>
              </a:defRPr>
            </a:lvl8pPr>
            <a:lvl9pPr marL="3886200" indent="-228600" eaLnBrk="0" fontAlgn="base" hangingPunct="0">
              <a:spcBef>
                <a:spcPct val="0"/>
              </a:spcBef>
              <a:spcAft>
                <a:spcPct val="0"/>
              </a:spcAft>
              <a:defRPr sz="3600">
                <a:solidFill>
                  <a:schemeClr val="bg1"/>
                </a:solidFill>
                <a:latin typeface="Arial" charset="0"/>
                <a:ea typeface="ＭＳ Ｐゴシック" charset="0"/>
              </a:defRPr>
            </a:lvl9pPr>
          </a:lstStyle>
          <a:p>
            <a:pPr algn="r" eaLnBrk="1" hangingPunct="1">
              <a:defRPr/>
            </a:pPr>
            <a:r>
              <a:rPr lang="en-US" sz="3800" b="1">
                <a:solidFill>
                  <a:srgbClr val="8B999C"/>
                </a:solidFill>
                <a:latin typeface="Candara" charset="0"/>
              </a:rPr>
              <a:t>general books</a:t>
            </a:r>
          </a:p>
        </p:txBody>
      </p:sp>
      <p:pic>
        <p:nvPicPr>
          <p:cNvPr id="120835"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083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0837"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08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746" r:id="rId1"/>
    <p:sldLayoutId id="2147484747" r:id="rId2"/>
    <p:sldLayoutId id="2147484748" r:id="rId3"/>
    <p:sldLayoutId id="2147484749" r:id="rId4"/>
    <p:sldLayoutId id="2147484750" r:id="rId5"/>
    <p:sldLayoutId id="2147484751" r:id="rId6"/>
    <p:sldLayoutId id="2147484752" r:id="rId7"/>
    <p:sldLayoutId id="2147484753" r:id="rId8"/>
    <p:sldLayoutId id="2147484754" r:id="rId9"/>
    <p:sldLayoutId id="2147484755" r:id="rId10"/>
    <p:sldLayoutId id="214748475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bg1"/>
              </a:solidFill>
              <a:effectLst/>
              <a:latin typeface="Arial" charset="0"/>
              <a:ea typeface="ＭＳ Ｐゴシック" charset="0"/>
              <a:cs typeface="Arial" charset="0"/>
            </a:endParaRPr>
          </a:p>
        </p:txBody>
      </p:sp>
      <p:sp>
        <p:nvSpPr>
          <p:cNvPr id="3" name="TextBox 2"/>
          <p:cNvSpPr txBox="1"/>
          <p:nvPr/>
        </p:nvSpPr>
        <p:spPr>
          <a:xfrm>
            <a:off x="533400" y="1676400"/>
            <a:ext cx="8077200" cy="830997"/>
          </a:xfrm>
          <a:prstGeom prst="rect">
            <a:avLst/>
          </a:prstGeom>
          <a:noFill/>
        </p:spPr>
        <p:txBody>
          <a:bodyPr wrap="square" rtlCol="0">
            <a:spAutoFit/>
          </a:bodyPr>
          <a:lstStyle/>
          <a:p>
            <a:pPr algn="ctr"/>
            <a:r>
              <a:rPr lang="en-US" sz="4800" dirty="0">
                <a:solidFill>
                  <a:srgbClr val="000090"/>
                </a:solidFill>
                <a:latin typeface="Iowan Old Style Black"/>
                <a:cs typeface="Iowan Old Style Black"/>
              </a:rPr>
              <a:t>God’s Word Revealed</a:t>
            </a:r>
          </a:p>
        </p:txBody>
      </p:sp>
      <p:sp>
        <p:nvSpPr>
          <p:cNvPr id="2" name="TextBox 1">
            <a:extLst>
              <a:ext uri="{FF2B5EF4-FFF2-40B4-BE49-F238E27FC236}">
                <a16:creationId xmlns:a16="http://schemas.microsoft.com/office/drawing/2014/main" id="{948FB3A4-5768-650F-0F86-0F72222CF0BD}"/>
              </a:ext>
            </a:extLst>
          </p:cNvPr>
          <p:cNvSpPr txBox="1"/>
          <p:nvPr/>
        </p:nvSpPr>
        <p:spPr>
          <a:xfrm>
            <a:off x="2264317" y="5715000"/>
            <a:ext cx="4615366" cy="830997"/>
          </a:xfrm>
          <a:prstGeom prst="rect">
            <a:avLst/>
          </a:prstGeom>
          <a:noFill/>
        </p:spPr>
        <p:txBody>
          <a:bodyPr wrap="none" rtlCol="0">
            <a:spAutoFit/>
          </a:bodyPr>
          <a:lstStyle/>
          <a:p>
            <a:r>
              <a:rPr lang="en-US" sz="4800" dirty="0">
                <a:latin typeface="Copperplate" panose="02000504000000020004" pitchFamily="2" charset="77"/>
              </a:rPr>
              <a:t>Mountain Men</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15664" b="5277"/>
          <a:stretch/>
        </p:blipFill>
        <p:spPr>
          <a:xfrm>
            <a:off x="-7883" y="19569"/>
            <a:ext cx="9151883" cy="6838432"/>
          </a:xfrm>
          <a:prstGeom prst="rect">
            <a:avLst/>
          </a:prstGeom>
        </p:spPr>
      </p:pic>
      <p:sp>
        <p:nvSpPr>
          <p:cNvPr id="2" name="Rectangle 1">
            <a:extLst>
              <a:ext uri="{FF2B5EF4-FFF2-40B4-BE49-F238E27FC236}">
                <a16:creationId xmlns:a16="http://schemas.microsoft.com/office/drawing/2014/main" id="{8BA91A6F-F226-6547-A8BE-753F04BF0242}"/>
              </a:ext>
            </a:extLst>
          </p:cNvPr>
          <p:cNvSpPr/>
          <p:nvPr/>
        </p:nvSpPr>
        <p:spPr>
          <a:xfrm>
            <a:off x="152400" y="152400"/>
            <a:ext cx="7124771" cy="584775"/>
          </a:xfrm>
          <a:prstGeom prst="rect">
            <a:avLst/>
          </a:prstGeom>
        </p:spPr>
        <p:txBody>
          <a:bodyPr wrap="none">
            <a:spAutoFit/>
          </a:bodyPr>
          <a:lstStyle/>
          <a:p>
            <a:r>
              <a:rPr lang="en-US" sz="3200" dirty="0">
                <a:solidFill>
                  <a:srgbClr val="C00000"/>
                </a:solidFill>
                <a:latin typeface="Avenir Light" panose="020B0402020203020204" pitchFamily="34" charset="77"/>
              </a:rPr>
              <a:t>And We Can See the Forces of Nature</a:t>
            </a:r>
          </a:p>
        </p:txBody>
      </p:sp>
    </p:spTree>
    <p:extLst>
      <p:ext uri="{BB962C8B-B14F-4D97-AF65-F5344CB8AC3E}">
        <p14:creationId xmlns:p14="http://schemas.microsoft.com/office/powerpoint/2010/main" val="151924915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1479"/>
          <a:stretch/>
        </p:blipFill>
        <p:spPr>
          <a:xfrm>
            <a:off x="34249" y="8020"/>
            <a:ext cx="9109751" cy="6849979"/>
          </a:xfrm>
          <a:prstGeom prst="rect">
            <a:avLst/>
          </a:prstGeom>
        </p:spPr>
      </p:pic>
    </p:spTree>
    <p:extLst>
      <p:ext uri="{BB962C8B-B14F-4D97-AF65-F5344CB8AC3E}">
        <p14:creationId xmlns:p14="http://schemas.microsoft.com/office/powerpoint/2010/main" val="89231160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7710872_1781201568852839_1820134397_o.jpg"/>
          <p:cNvPicPr>
            <a:picLocks noChangeAspect="1"/>
          </p:cNvPicPr>
          <p:nvPr/>
        </p:nvPicPr>
        <p:blipFill rotWithShape="1">
          <a:blip r:embed="rId3">
            <a:extLst>
              <a:ext uri="{28A0092B-C50C-407E-A947-70E740481C1C}">
                <a14:useLocalDpi xmlns:a14="http://schemas.microsoft.com/office/drawing/2010/main" val="0"/>
              </a:ext>
            </a:extLst>
          </a:blip>
          <a:srcRect l="7429" r="3835"/>
          <a:stretch/>
        </p:blipFill>
        <p:spPr>
          <a:xfrm>
            <a:off x="0" y="0"/>
            <a:ext cx="9144000" cy="6858000"/>
          </a:xfrm>
          <a:prstGeom prst="rect">
            <a:avLst/>
          </a:prstGeom>
        </p:spPr>
      </p:pic>
    </p:spTree>
    <p:extLst>
      <p:ext uri="{BB962C8B-B14F-4D97-AF65-F5344CB8AC3E}">
        <p14:creationId xmlns:p14="http://schemas.microsoft.com/office/powerpoint/2010/main" val="98447906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5001" y="533400"/>
            <a:ext cx="5410200" cy="584775"/>
          </a:xfrm>
          <a:prstGeom prst="rect">
            <a:avLst/>
          </a:prstGeom>
          <a:noFill/>
        </p:spPr>
        <p:txBody>
          <a:bodyPr wrap="square" rtlCol="0">
            <a:spAutoFit/>
          </a:bodyPr>
          <a:lstStyle/>
          <a:p>
            <a:r>
              <a:rPr lang="en-US" sz="3200" u="sng" dirty="0">
                <a:solidFill>
                  <a:schemeClr val="tx1"/>
                </a:solidFill>
                <a:latin typeface="Avenir Heavy"/>
                <a:cs typeface="Avenir Heavy"/>
              </a:rPr>
              <a:t>General Revelation of God</a:t>
            </a:r>
          </a:p>
        </p:txBody>
      </p:sp>
      <p:sp>
        <p:nvSpPr>
          <p:cNvPr id="6" name="Rectangle 5"/>
          <p:cNvSpPr/>
          <p:nvPr/>
        </p:nvSpPr>
        <p:spPr>
          <a:xfrm>
            <a:off x="723901" y="1600200"/>
            <a:ext cx="7772400" cy="4401205"/>
          </a:xfrm>
          <a:prstGeom prst="rect">
            <a:avLst/>
          </a:prstGeom>
        </p:spPr>
        <p:txBody>
          <a:bodyPr wrap="square">
            <a:spAutoFit/>
          </a:bodyPr>
          <a:lstStyle/>
          <a:p>
            <a:r>
              <a:rPr lang="en-US" sz="2800" dirty="0">
                <a:solidFill>
                  <a:schemeClr val="tx1"/>
                </a:solidFill>
                <a:latin typeface="Avenir Book"/>
                <a:cs typeface="Avenir Book"/>
              </a:rPr>
              <a:t>This is termed the General Revelation of God to His creation</a:t>
            </a:r>
          </a:p>
          <a:p>
            <a:pPr algn="ctr"/>
            <a:endParaRPr lang="en-US" sz="2800" dirty="0">
              <a:solidFill>
                <a:srgbClr val="FFFFFF"/>
              </a:solidFill>
              <a:latin typeface="Bangla MN"/>
              <a:cs typeface="Bangla MN"/>
            </a:endParaRPr>
          </a:p>
          <a:p>
            <a:pPr algn="ctr"/>
            <a:r>
              <a:rPr lang="en-US" sz="2800" dirty="0">
                <a:solidFill>
                  <a:srgbClr val="FFFFFF"/>
                </a:solidFill>
                <a:latin typeface="Bangla MN"/>
                <a:cs typeface="Bangla MN"/>
              </a:rPr>
              <a:t>“For his invisible attributes, namely, his eternal power and divine nature,</a:t>
            </a:r>
            <a:r>
              <a:rPr lang="en-US" sz="2800" baseline="30000" dirty="0">
                <a:solidFill>
                  <a:srgbClr val="FFFFFF"/>
                </a:solidFill>
                <a:latin typeface="Bangla MN"/>
                <a:cs typeface="Bangla MN"/>
              </a:rPr>
              <a:t> </a:t>
            </a:r>
            <a:r>
              <a:rPr lang="en-US" sz="2800" dirty="0">
                <a:solidFill>
                  <a:srgbClr val="FFFFFF"/>
                </a:solidFill>
                <a:latin typeface="Bangla MN"/>
                <a:cs typeface="Bangla MN"/>
              </a:rPr>
              <a:t>have been clearly perceived, ever since the creation of the world,</a:t>
            </a:r>
            <a:r>
              <a:rPr lang="en-US" sz="2800" baseline="30000" dirty="0">
                <a:solidFill>
                  <a:srgbClr val="FFFFFF"/>
                </a:solidFill>
                <a:latin typeface="Bangla MN"/>
                <a:cs typeface="Bangla MN"/>
              </a:rPr>
              <a:t> </a:t>
            </a:r>
            <a:r>
              <a:rPr lang="en-US" sz="2800" dirty="0">
                <a:solidFill>
                  <a:srgbClr val="FFFFFF"/>
                </a:solidFill>
                <a:latin typeface="Bangla MN"/>
                <a:cs typeface="Bangla MN"/>
              </a:rPr>
              <a:t>in the things that have been made. So they are without excuse.”</a:t>
            </a:r>
          </a:p>
          <a:p>
            <a:pPr algn="ctr"/>
            <a:r>
              <a:rPr lang="en-US" sz="2400" b="1" dirty="0">
                <a:solidFill>
                  <a:srgbClr val="FFFFFF"/>
                </a:solidFill>
                <a:latin typeface="Avenir Medium"/>
                <a:cs typeface="Avenir Medium"/>
              </a:rPr>
              <a:t>Romans 1:20 ESV</a:t>
            </a:r>
            <a:r>
              <a:rPr lang="en-US" sz="2400" b="1" dirty="0">
                <a:solidFill>
                  <a:srgbClr val="FFFFFF"/>
                </a:solidFill>
                <a:latin typeface="Times"/>
                <a:cs typeface="Times"/>
              </a:rPr>
              <a:t> </a:t>
            </a:r>
            <a:endParaRPr lang="en-US" sz="2400" dirty="0">
              <a:solidFill>
                <a:srgbClr val="FFFFFF"/>
              </a:solidFill>
              <a:latin typeface="Times"/>
              <a:cs typeface="Times"/>
            </a:endParaRPr>
          </a:p>
        </p:txBody>
      </p:sp>
    </p:spTree>
    <p:extLst>
      <p:ext uri="{BB962C8B-B14F-4D97-AF65-F5344CB8AC3E}">
        <p14:creationId xmlns:p14="http://schemas.microsoft.com/office/powerpoint/2010/main" val="339841873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1676400"/>
            <a:ext cx="7772400" cy="4247317"/>
          </a:xfrm>
          <a:prstGeom prst="rect">
            <a:avLst/>
          </a:prstGeom>
        </p:spPr>
        <p:txBody>
          <a:bodyPr wrap="square">
            <a:spAutoFit/>
          </a:bodyPr>
          <a:lstStyle/>
          <a:p>
            <a:pPr algn="ctr"/>
            <a:r>
              <a:rPr lang="en-US" sz="2800" dirty="0">
                <a:solidFill>
                  <a:schemeClr val="tx1"/>
                </a:solidFill>
                <a:latin typeface="Bangla MN"/>
                <a:cs typeface="Bangla MN"/>
              </a:rPr>
              <a:t>“The heavens declare the glory of God, and the sky above</a:t>
            </a:r>
            <a:r>
              <a:rPr lang="en-US" sz="2800" baseline="30000" dirty="0">
                <a:solidFill>
                  <a:schemeClr val="tx1"/>
                </a:solidFill>
                <a:latin typeface="Bangla MN"/>
                <a:cs typeface="Bangla MN"/>
              </a:rPr>
              <a:t> </a:t>
            </a:r>
            <a:r>
              <a:rPr lang="en-US" sz="2800" dirty="0">
                <a:solidFill>
                  <a:schemeClr val="tx1"/>
                </a:solidFill>
                <a:latin typeface="Bangla MN"/>
                <a:cs typeface="Bangla MN"/>
              </a:rPr>
              <a:t>proclaims his handiwork.”</a:t>
            </a:r>
          </a:p>
          <a:p>
            <a:pPr algn="ctr"/>
            <a:r>
              <a:rPr lang="en-US" sz="2800" b="1" dirty="0">
                <a:solidFill>
                  <a:srgbClr val="FFFFFF"/>
                </a:solidFill>
                <a:latin typeface="Avenir Medium"/>
                <a:cs typeface="Avenir Medium"/>
              </a:rPr>
              <a:t>Psalm 19:1</a:t>
            </a:r>
          </a:p>
          <a:p>
            <a:pPr algn="ctr"/>
            <a:endParaRPr lang="en-US" sz="2800" b="1" dirty="0">
              <a:solidFill>
                <a:srgbClr val="FFFFFF"/>
              </a:solidFill>
              <a:latin typeface="Avenir Medium"/>
              <a:cs typeface="Avenir Medium"/>
            </a:endParaRPr>
          </a:p>
          <a:p>
            <a:pPr algn="ctr"/>
            <a:endParaRPr lang="en-US" sz="2800" b="1" dirty="0">
              <a:solidFill>
                <a:srgbClr val="FFFFFF"/>
              </a:solidFill>
              <a:latin typeface="Avenir Medium"/>
              <a:cs typeface="Avenir Medium"/>
            </a:endParaRPr>
          </a:p>
          <a:p>
            <a:pPr algn="ctr"/>
            <a:r>
              <a:rPr lang="en-US" sz="2800" dirty="0">
                <a:solidFill>
                  <a:srgbClr val="FFFF00"/>
                </a:solidFill>
                <a:latin typeface="Arial Hebrew"/>
                <a:cs typeface="Arial Hebrew"/>
              </a:rPr>
              <a:t>“General Revelation is God’s witness of Himself through the creation to his creatures. Creation’s witness to the Creator is constant”</a:t>
            </a:r>
          </a:p>
          <a:p>
            <a:pPr algn="ctr"/>
            <a:r>
              <a:rPr lang="en-US" sz="1800" b="1" dirty="0">
                <a:solidFill>
                  <a:srgbClr val="FFFFFF"/>
                </a:solidFill>
                <a:latin typeface="Avenir Medium"/>
                <a:cs typeface="Avenir Medium"/>
              </a:rPr>
              <a:t>MacArthur, Bible Doctrine, 72</a:t>
            </a:r>
            <a:endParaRPr lang="en-US" sz="1800" dirty="0">
              <a:solidFill>
                <a:srgbClr val="FFFFFF"/>
              </a:solidFill>
              <a:latin typeface="Avenir Medium"/>
              <a:cs typeface="Avenir Medium"/>
            </a:endParaRPr>
          </a:p>
        </p:txBody>
      </p:sp>
      <p:sp>
        <p:nvSpPr>
          <p:cNvPr id="5" name="TextBox 4"/>
          <p:cNvSpPr txBox="1"/>
          <p:nvPr/>
        </p:nvSpPr>
        <p:spPr>
          <a:xfrm>
            <a:off x="1904999" y="533400"/>
            <a:ext cx="6019801" cy="584775"/>
          </a:xfrm>
          <a:prstGeom prst="rect">
            <a:avLst/>
          </a:prstGeom>
          <a:noFill/>
        </p:spPr>
        <p:txBody>
          <a:bodyPr wrap="square" rtlCol="0">
            <a:spAutoFit/>
          </a:bodyPr>
          <a:lstStyle/>
          <a:p>
            <a:r>
              <a:rPr lang="en-US" sz="3200" u="sng" dirty="0">
                <a:solidFill>
                  <a:schemeClr val="tx1"/>
                </a:solidFill>
                <a:latin typeface="Avenir Heavy"/>
                <a:cs typeface="Avenir Heavy"/>
              </a:rPr>
              <a:t>General Revelation of God</a:t>
            </a:r>
          </a:p>
        </p:txBody>
      </p:sp>
    </p:spTree>
    <p:extLst>
      <p:ext uri="{BB962C8B-B14F-4D97-AF65-F5344CB8AC3E}">
        <p14:creationId xmlns:p14="http://schemas.microsoft.com/office/powerpoint/2010/main" val="263013921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1524000"/>
            <a:ext cx="6858000" cy="2677656"/>
          </a:xfrm>
          <a:prstGeom prst="rect">
            <a:avLst/>
          </a:prstGeom>
          <a:noFill/>
        </p:spPr>
        <p:txBody>
          <a:bodyPr wrap="square" rtlCol="0">
            <a:spAutoFit/>
          </a:bodyPr>
          <a:lstStyle/>
          <a:p>
            <a:pPr algn="ctr"/>
            <a:r>
              <a:rPr lang="en-US" u="sng" dirty="0">
                <a:solidFill>
                  <a:schemeClr val="tx1"/>
                </a:solidFill>
                <a:latin typeface="Avenir Heavy"/>
                <a:cs typeface="Avenir Heavy"/>
              </a:rPr>
              <a:t>General Observation 2  </a:t>
            </a:r>
          </a:p>
          <a:p>
            <a:pPr algn="ctr"/>
            <a:endParaRPr lang="en-US" u="sng" dirty="0">
              <a:solidFill>
                <a:schemeClr val="tx1"/>
              </a:solidFill>
              <a:latin typeface="Avenir Heavy"/>
              <a:cs typeface="Avenir Heavy"/>
            </a:endParaRPr>
          </a:p>
          <a:p>
            <a:pPr algn="ctr"/>
            <a:r>
              <a:rPr lang="en-US" sz="3200" dirty="0">
                <a:solidFill>
                  <a:schemeClr val="tx1"/>
                </a:solidFill>
                <a:latin typeface="Avenir Book"/>
                <a:cs typeface="Avenir Book"/>
              </a:rPr>
              <a:t>That people can sense at some level in their hearts that choices and actions are morally right and wrong.</a:t>
            </a:r>
          </a:p>
        </p:txBody>
      </p:sp>
    </p:spTree>
    <p:extLst>
      <p:ext uri="{BB962C8B-B14F-4D97-AF65-F5344CB8AC3E}">
        <p14:creationId xmlns:p14="http://schemas.microsoft.com/office/powerpoint/2010/main" val="194484865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4121"/>
          <a:stretch/>
        </p:blipFill>
        <p:spPr>
          <a:xfrm>
            <a:off x="0" y="19569"/>
            <a:ext cx="9144000" cy="6838431"/>
          </a:xfrm>
          <a:prstGeom prst="rect">
            <a:avLst/>
          </a:prstGeom>
        </p:spPr>
      </p:pic>
    </p:spTree>
    <p:extLst>
      <p:ext uri="{BB962C8B-B14F-4D97-AF65-F5344CB8AC3E}">
        <p14:creationId xmlns:p14="http://schemas.microsoft.com/office/powerpoint/2010/main" val="14293709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554" r="11131"/>
          <a:stretch/>
        </p:blipFill>
        <p:spPr>
          <a:xfrm>
            <a:off x="0" y="0"/>
            <a:ext cx="9144000" cy="6858000"/>
          </a:xfrm>
          <a:prstGeom prst="rect">
            <a:avLst/>
          </a:prstGeom>
        </p:spPr>
      </p:pic>
    </p:spTree>
    <p:extLst>
      <p:ext uri="{BB962C8B-B14F-4D97-AF65-F5344CB8AC3E}">
        <p14:creationId xmlns:p14="http://schemas.microsoft.com/office/powerpoint/2010/main" val="344878199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70919_2143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Tree>
    <p:extLst>
      <p:ext uri="{BB962C8B-B14F-4D97-AF65-F5344CB8AC3E}">
        <p14:creationId xmlns:p14="http://schemas.microsoft.com/office/powerpoint/2010/main" val="91626163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093" r="11221"/>
          <a:stretch/>
        </p:blipFill>
        <p:spPr>
          <a:xfrm>
            <a:off x="-3443" y="26334"/>
            <a:ext cx="9147443" cy="6831666"/>
          </a:xfrm>
          <a:prstGeom prst="rect">
            <a:avLst/>
          </a:prstGeom>
        </p:spPr>
      </p:pic>
    </p:spTree>
    <p:extLst>
      <p:ext uri="{BB962C8B-B14F-4D97-AF65-F5344CB8AC3E}">
        <p14:creationId xmlns:p14="http://schemas.microsoft.com/office/powerpoint/2010/main" val="45689937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king Mount Sinai in Egypt -">
            <a:extLst>
              <a:ext uri="{FF2B5EF4-FFF2-40B4-BE49-F238E27FC236}">
                <a16:creationId xmlns:a16="http://schemas.microsoft.com/office/drawing/2014/main" id="{193622F1-976E-121D-303E-B99C0F9BCE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046" t="-244" r="23543" b="244"/>
          <a:stretch/>
        </p:blipFill>
        <p:spPr bwMode="auto">
          <a:xfrm>
            <a:off x="-1" y="-16708"/>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4095320-6F57-2697-4AC1-8507E15F9E54}"/>
              </a:ext>
            </a:extLst>
          </p:cNvPr>
          <p:cNvSpPr txBox="1"/>
          <p:nvPr/>
        </p:nvSpPr>
        <p:spPr>
          <a:xfrm>
            <a:off x="304800" y="1595021"/>
            <a:ext cx="8839200" cy="5262979"/>
          </a:xfrm>
          <a:prstGeom prst="rect">
            <a:avLst/>
          </a:prstGeom>
          <a:noFill/>
        </p:spPr>
        <p:txBody>
          <a:bodyPr wrap="square">
            <a:spAutoFit/>
          </a:bodyPr>
          <a:lstStyle/>
          <a:p>
            <a:pPr algn="ctr"/>
            <a:r>
              <a:rPr lang="en-US" dirty="0">
                <a:solidFill>
                  <a:schemeClr val="tx1"/>
                </a:solidFill>
                <a:effectLst/>
                <a:latin typeface="Palatino Linotype" panose="02040502050505030304" pitchFamily="18" charset="0"/>
              </a:rPr>
              <a:t>Exalt the LORD our God, and worship at his holy mountain; for the LORD our God is holy!</a:t>
            </a:r>
          </a:p>
          <a:p>
            <a:pPr algn="ctr"/>
            <a:r>
              <a:rPr lang="en-US" b="1" dirty="0">
                <a:solidFill>
                  <a:schemeClr val="tx1"/>
                </a:solidFill>
                <a:effectLst/>
                <a:latin typeface="Palatino Linotype" panose="02040502050505030304" pitchFamily="18" charset="0"/>
              </a:rPr>
              <a:t>Psalm 99:9 </a:t>
            </a:r>
          </a:p>
          <a:p>
            <a:pPr algn="ctr"/>
            <a:endParaRPr lang="en-US" b="1" dirty="0">
              <a:solidFill>
                <a:schemeClr val="tx1"/>
              </a:solidFill>
              <a:latin typeface="Palatino Linotype" panose="02040502050505030304" pitchFamily="18" charset="0"/>
            </a:endParaRPr>
          </a:p>
          <a:p>
            <a:pPr algn="ctr"/>
            <a:endParaRPr lang="en-US" b="1" dirty="0">
              <a:solidFill>
                <a:schemeClr val="tx1"/>
              </a:solidFill>
              <a:latin typeface="Palatino Linotype" panose="02040502050505030304" pitchFamily="18" charset="0"/>
            </a:endParaRPr>
          </a:p>
          <a:p>
            <a:pPr algn="ctr"/>
            <a:endParaRPr lang="en-US" b="1" dirty="0">
              <a:solidFill>
                <a:schemeClr val="tx1"/>
              </a:solidFill>
              <a:latin typeface="Palatino Linotype" panose="02040502050505030304" pitchFamily="18" charset="0"/>
            </a:endParaRPr>
          </a:p>
          <a:p>
            <a:r>
              <a:rPr lang="en-US" sz="2800" dirty="0">
                <a:solidFill>
                  <a:schemeClr val="tx1"/>
                </a:solidFill>
                <a:effectLst>
                  <a:glow rad="276572">
                    <a:schemeClr val="bg1">
                      <a:alpha val="54267"/>
                    </a:schemeClr>
                  </a:glow>
                </a:effectLst>
                <a:latin typeface="Palatino Linotype" panose="02040502050505030304" pitchFamily="18" charset="0"/>
              </a:rPr>
              <a:t>We will sit at the foot of the mountain of God’s Holy Word, studying major doctrine and discussing its application to our lives.</a:t>
            </a:r>
          </a:p>
        </p:txBody>
      </p:sp>
    </p:spTree>
    <p:extLst>
      <p:ext uri="{BB962C8B-B14F-4D97-AF65-F5344CB8AC3E}">
        <p14:creationId xmlns:p14="http://schemas.microsoft.com/office/powerpoint/2010/main" val="423816574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11111"/>
          <a:stretch/>
        </p:blipFill>
        <p:spPr>
          <a:xfrm>
            <a:off x="0" y="0"/>
            <a:ext cx="9144000" cy="6858000"/>
          </a:xfrm>
          <a:prstGeom prst="rect">
            <a:avLst/>
          </a:prstGeom>
        </p:spPr>
      </p:pic>
    </p:spTree>
    <p:extLst>
      <p:ext uri="{BB962C8B-B14F-4D97-AF65-F5344CB8AC3E}">
        <p14:creationId xmlns:p14="http://schemas.microsoft.com/office/powerpoint/2010/main" val="194444967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763" r="10234"/>
          <a:stretch/>
        </p:blipFill>
        <p:spPr>
          <a:xfrm>
            <a:off x="-1" y="22952"/>
            <a:ext cx="9144001" cy="6835048"/>
          </a:xfrm>
          <a:prstGeom prst="rect">
            <a:avLst/>
          </a:prstGeom>
        </p:spPr>
      </p:pic>
    </p:spTree>
    <p:extLst>
      <p:ext uri="{BB962C8B-B14F-4D97-AF65-F5344CB8AC3E}">
        <p14:creationId xmlns:p14="http://schemas.microsoft.com/office/powerpoint/2010/main" val="407357622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381000"/>
            <a:ext cx="7010400" cy="584775"/>
          </a:xfrm>
          <a:prstGeom prst="rect">
            <a:avLst/>
          </a:prstGeom>
          <a:noFill/>
        </p:spPr>
        <p:txBody>
          <a:bodyPr wrap="square" rtlCol="0">
            <a:spAutoFit/>
          </a:bodyPr>
          <a:lstStyle/>
          <a:p>
            <a:r>
              <a:rPr lang="en-US" sz="3200" u="sng" dirty="0">
                <a:solidFill>
                  <a:schemeClr val="tx1"/>
                </a:solidFill>
                <a:latin typeface="Avenir Heavy"/>
                <a:cs typeface="Avenir Heavy"/>
              </a:rPr>
              <a:t>General Revelation of Morality</a:t>
            </a:r>
          </a:p>
        </p:txBody>
      </p:sp>
      <p:sp>
        <p:nvSpPr>
          <p:cNvPr id="6" name="Rectangle 5"/>
          <p:cNvSpPr/>
          <p:nvPr/>
        </p:nvSpPr>
        <p:spPr>
          <a:xfrm>
            <a:off x="609600" y="1600200"/>
            <a:ext cx="7772400" cy="4401205"/>
          </a:xfrm>
          <a:prstGeom prst="rect">
            <a:avLst/>
          </a:prstGeom>
        </p:spPr>
        <p:txBody>
          <a:bodyPr wrap="square">
            <a:spAutoFit/>
          </a:bodyPr>
          <a:lstStyle/>
          <a:p>
            <a:pPr algn="ctr"/>
            <a:r>
              <a:rPr lang="en-US" sz="2800" dirty="0">
                <a:solidFill>
                  <a:srgbClr val="FFFFFF"/>
                </a:solidFill>
                <a:latin typeface="Bangla MN"/>
                <a:cs typeface="Bangla MN"/>
              </a:rPr>
              <a:t>“For when Gentiles, who do not have the law, by nature do what the law requires, they are a law to themselves, even though they do not have the law.</a:t>
            </a:r>
            <a:r>
              <a:rPr lang="en-US" sz="2800" b="1" dirty="0">
                <a:solidFill>
                  <a:srgbClr val="FFFFFF"/>
                </a:solidFill>
                <a:latin typeface="Bangla MN"/>
                <a:cs typeface="Bangla MN"/>
              </a:rPr>
              <a:t> </a:t>
            </a:r>
            <a:r>
              <a:rPr lang="en-US" sz="2800" b="1" i="1" dirty="0">
                <a:solidFill>
                  <a:srgbClr val="FFFF00"/>
                </a:solidFill>
                <a:latin typeface="Bangla MN"/>
                <a:cs typeface="Bangla MN"/>
              </a:rPr>
              <a:t>They show that the work of the law is written on their hearts</a:t>
            </a:r>
            <a:r>
              <a:rPr lang="en-US" sz="2800" dirty="0">
                <a:solidFill>
                  <a:srgbClr val="FF6600"/>
                </a:solidFill>
                <a:latin typeface="Bangla MN"/>
                <a:cs typeface="Bangla MN"/>
              </a:rPr>
              <a:t>, </a:t>
            </a:r>
            <a:r>
              <a:rPr lang="en-US" sz="2800" dirty="0">
                <a:solidFill>
                  <a:srgbClr val="FFFFFF"/>
                </a:solidFill>
                <a:latin typeface="Bangla MN"/>
                <a:cs typeface="Bangla MN"/>
              </a:rPr>
              <a:t>while their conscience also bears witness, and their conflicting thoughts accuse or even excuse them.”</a:t>
            </a:r>
          </a:p>
          <a:p>
            <a:pPr algn="ctr"/>
            <a:r>
              <a:rPr lang="en-US" sz="2800" b="1" dirty="0">
                <a:solidFill>
                  <a:srgbClr val="FFFFFF"/>
                </a:solidFill>
                <a:latin typeface="Avenir Medium"/>
                <a:cs typeface="Avenir Medium"/>
              </a:rPr>
              <a:t>Romans 2:14-15</a:t>
            </a:r>
            <a:endParaRPr lang="en-US" sz="2800" b="1" dirty="0">
              <a:solidFill>
                <a:srgbClr val="FFFFFF"/>
              </a:solidFill>
              <a:latin typeface="Times"/>
              <a:cs typeface="Times"/>
            </a:endParaRPr>
          </a:p>
        </p:txBody>
      </p:sp>
    </p:spTree>
    <p:extLst>
      <p:ext uri="{BB962C8B-B14F-4D97-AF65-F5344CB8AC3E}">
        <p14:creationId xmlns:p14="http://schemas.microsoft.com/office/powerpoint/2010/main" val="413030773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381000"/>
            <a:ext cx="6858000" cy="1138773"/>
          </a:xfrm>
          <a:prstGeom prst="rect">
            <a:avLst/>
          </a:prstGeom>
          <a:noFill/>
        </p:spPr>
        <p:txBody>
          <a:bodyPr wrap="square" rtlCol="0">
            <a:spAutoFit/>
          </a:bodyPr>
          <a:lstStyle/>
          <a:p>
            <a:r>
              <a:rPr lang="en-US" sz="3200" b="1" u="sng" dirty="0">
                <a:solidFill>
                  <a:schemeClr val="tx1"/>
                </a:solidFill>
                <a:latin typeface="Avenir Heavy" panose="02000503020000020003" pitchFamily="2" charset="0"/>
              </a:rPr>
              <a:t>General Revelation of Morality</a:t>
            </a:r>
          </a:p>
          <a:p>
            <a:endParaRPr lang="en-US" u="sng" dirty="0">
              <a:solidFill>
                <a:schemeClr val="tx1"/>
              </a:solidFill>
            </a:endParaRPr>
          </a:p>
        </p:txBody>
      </p:sp>
      <p:sp>
        <p:nvSpPr>
          <p:cNvPr id="6" name="Rectangle 5"/>
          <p:cNvSpPr/>
          <p:nvPr/>
        </p:nvSpPr>
        <p:spPr>
          <a:xfrm>
            <a:off x="685800" y="2133600"/>
            <a:ext cx="7772400" cy="2246769"/>
          </a:xfrm>
          <a:prstGeom prst="rect">
            <a:avLst/>
          </a:prstGeom>
        </p:spPr>
        <p:txBody>
          <a:bodyPr wrap="square">
            <a:spAutoFit/>
          </a:bodyPr>
          <a:lstStyle/>
          <a:p>
            <a:pPr algn="ctr"/>
            <a:r>
              <a:rPr lang="en-US" sz="2800" dirty="0">
                <a:solidFill>
                  <a:srgbClr val="FFFFFF"/>
                </a:solidFill>
                <a:latin typeface="Bangla MN"/>
                <a:cs typeface="Bangla MN"/>
              </a:rPr>
              <a:t>“To the pure, all things are pure, but to the defiled and unbelieving, nothing is pure; but both </a:t>
            </a:r>
            <a:r>
              <a:rPr lang="en-US" sz="2800" i="1" dirty="0">
                <a:solidFill>
                  <a:srgbClr val="FF6600"/>
                </a:solidFill>
                <a:latin typeface="Bangla MN"/>
                <a:cs typeface="Bangla MN"/>
              </a:rPr>
              <a:t>their minds and their consciences are defiled</a:t>
            </a:r>
            <a:r>
              <a:rPr lang="en-US" sz="2800" dirty="0">
                <a:solidFill>
                  <a:srgbClr val="FFFFFF"/>
                </a:solidFill>
                <a:latin typeface="Bangla MN"/>
                <a:cs typeface="Bangla MN"/>
              </a:rPr>
              <a:t>.</a:t>
            </a:r>
            <a:r>
              <a:rPr lang="en-US" sz="2800" b="1" dirty="0">
                <a:solidFill>
                  <a:srgbClr val="FFFFFF"/>
                </a:solidFill>
                <a:latin typeface="Bangla MN"/>
                <a:cs typeface="Bangla MN"/>
              </a:rPr>
              <a:t> </a:t>
            </a:r>
            <a:r>
              <a:rPr lang="en-US" sz="2800" dirty="0">
                <a:solidFill>
                  <a:srgbClr val="FFFFFF"/>
                </a:solidFill>
                <a:latin typeface="Bangla MN"/>
                <a:cs typeface="Bangla MN"/>
              </a:rPr>
              <a:t>”</a:t>
            </a:r>
          </a:p>
          <a:p>
            <a:pPr algn="ctr"/>
            <a:r>
              <a:rPr lang="en-US" sz="2800" b="1" dirty="0">
                <a:solidFill>
                  <a:srgbClr val="FFFFFF"/>
                </a:solidFill>
                <a:latin typeface="Avenir Medium"/>
                <a:cs typeface="Avenir Medium"/>
              </a:rPr>
              <a:t>Titus 1:15</a:t>
            </a:r>
            <a:endParaRPr lang="en-US" sz="2800" dirty="0">
              <a:solidFill>
                <a:srgbClr val="FFFFFF"/>
              </a:solidFill>
              <a:latin typeface="Times"/>
              <a:cs typeface="Times"/>
            </a:endParaRPr>
          </a:p>
        </p:txBody>
      </p:sp>
    </p:spTree>
    <p:extLst>
      <p:ext uri="{BB962C8B-B14F-4D97-AF65-F5344CB8AC3E}">
        <p14:creationId xmlns:p14="http://schemas.microsoft.com/office/powerpoint/2010/main" val="84347112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1143000"/>
            <a:ext cx="7772400" cy="5324535"/>
          </a:xfrm>
          <a:prstGeom prst="rect">
            <a:avLst/>
          </a:prstGeom>
        </p:spPr>
        <p:txBody>
          <a:bodyPr wrap="square">
            <a:spAutoFit/>
          </a:bodyPr>
          <a:lstStyle/>
          <a:p>
            <a:pPr algn="ctr"/>
            <a:r>
              <a:rPr lang="en-US" sz="2800" dirty="0">
                <a:solidFill>
                  <a:schemeClr val="tx1"/>
                </a:solidFill>
                <a:latin typeface="Bangla MN"/>
                <a:cs typeface="Bangla MN"/>
              </a:rPr>
              <a:t>“The natural person does not accept the things of the Spirit of God, for they are folly to him, and he is not able to understand them because they are spiritually discerned.”</a:t>
            </a:r>
          </a:p>
          <a:p>
            <a:pPr algn="ctr"/>
            <a:r>
              <a:rPr lang="en-US" sz="2800" b="1" dirty="0">
                <a:solidFill>
                  <a:srgbClr val="FFFFFF"/>
                </a:solidFill>
                <a:latin typeface="Avenir Medium"/>
                <a:cs typeface="Avenir Medium"/>
              </a:rPr>
              <a:t>I Corinthians 2:14</a:t>
            </a:r>
          </a:p>
          <a:p>
            <a:pPr algn="ctr"/>
            <a:endParaRPr lang="en-US" sz="2800" b="1" dirty="0">
              <a:solidFill>
                <a:srgbClr val="FFFFFF"/>
              </a:solidFill>
              <a:latin typeface="Avenir Medium"/>
              <a:cs typeface="Avenir Medium"/>
            </a:endParaRPr>
          </a:p>
          <a:p>
            <a:pPr algn="ctr"/>
            <a:endParaRPr lang="en-US" sz="1400" dirty="0">
              <a:solidFill>
                <a:srgbClr val="FFFF00"/>
              </a:solidFill>
              <a:latin typeface="Avenir Medium"/>
              <a:cs typeface="Avenir Medium"/>
            </a:endParaRPr>
          </a:p>
          <a:p>
            <a:pPr algn="ctr"/>
            <a:r>
              <a:rPr lang="en-US" sz="2800" dirty="0">
                <a:solidFill>
                  <a:srgbClr val="FFFF00"/>
                </a:solidFill>
                <a:latin typeface="Al Tarikh" pitchFamily="2" charset="-78"/>
                <a:cs typeface="Al Tarikh" pitchFamily="2" charset="-78"/>
              </a:rPr>
              <a:t>“The inherent knowledge [in each person] of right and wrong and the work of the conscience, which accuses sinners so that they stand condemned before their Creator and Judge.”</a:t>
            </a:r>
          </a:p>
          <a:p>
            <a:pPr algn="ctr"/>
            <a:r>
              <a:rPr lang="en-US" sz="1800" b="1" dirty="0">
                <a:solidFill>
                  <a:srgbClr val="FFFFFF"/>
                </a:solidFill>
                <a:latin typeface="Avenir Medium"/>
                <a:cs typeface="Avenir Medium"/>
              </a:rPr>
              <a:t>MacArthur, Bible Doctrine, 73</a:t>
            </a:r>
            <a:endParaRPr lang="en-US" sz="1800" dirty="0">
              <a:solidFill>
                <a:srgbClr val="FFFFFF"/>
              </a:solidFill>
              <a:latin typeface="Avenir Medium"/>
              <a:cs typeface="Avenir Medium"/>
            </a:endParaRPr>
          </a:p>
        </p:txBody>
      </p:sp>
      <p:sp>
        <p:nvSpPr>
          <p:cNvPr id="5" name="TextBox 4"/>
          <p:cNvSpPr txBox="1"/>
          <p:nvPr/>
        </p:nvSpPr>
        <p:spPr>
          <a:xfrm>
            <a:off x="914400" y="228600"/>
            <a:ext cx="7391400" cy="1138773"/>
          </a:xfrm>
          <a:prstGeom prst="rect">
            <a:avLst/>
          </a:prstGeom>
          <a:noFill/>
        </p:spPr>
        <p:txBody>
          <a:bodyPr wrap="square" rtlCol="0">
            <a:spAutoFit/>
          </a:bodyPr>
          <a:lstStyle/>
          <a:p>
            <a:pPr algn="ctr"/>
            <a:r>
              <a:rPr lang="en-US" sz="3200" b="1" u="sng" dirty="0">
                <a:solidFill>
                  <a:schemeClr val="tx1"/>
                </a:solidFill>
                <a:latin typeface="Avenir Heavy" panose="02000503020000020003" pitchFamily="2" charset="0"/>
              </a:rPr>
              <a:t>General Revelation of Morality</a:t>
            </a:r>
          </a:p>
          <a:p>
            <a:pPr algn="ctr"/>
            <a:endParaRPr lang="en-US" u="sng" dirty="0">
              <a:solidFill>
                <a:schemeClr val="tx1"/>
              </a:solidFill>
            </a:endParaRPr>
          </a:p>
        </p:txBody>
      </p:sp>
    </p:spTree>
    <p:extLst>
      <p:ext uri="{BB962C8B-B14F-4D97-AF65-F5344CB8AC3E}">
        <p14:creationId xmlns:p14="http://schemas.microsoft.com/office/powerpoint/2010/main" val="296894764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1905000"/>
            <a:ext cx="6858000" cy="2616101"/>
          </a:xfrm>
          <a:prstGeom prst="rect">
            <a:avLst/>
          </a:prstGeom>
          <a:noFill/>
        </p:spPr>
        <p:txBody>
          <a:bodyPr wrap="square" rtlCol="0">
            <a:spAutoFit/>
          </a:bodyPr>
          <a:lstStyle/>
          <a:p>
            <a:pPr algn="ctr"/>
            <a:r>
              <a:rPr lang="en-US" sz="3200" dirty="0">
                <a:solidFill>
                  <a:schemeClr val="tx1"/>
                </a:solidFill>
                <a:latin typeface="Avenir Book"/>
                <a:cs typeface="Avenir Book"/>
              </a:rPr>
              <a:t>There are three general responses and views relative to these two general observations in the world around us</a:t>
            </a:r>
          </a:p>
          <a:p>
            <a:pPr algn="ctr"/>
            <a:endParaRPr lang="en-US" dirty="0">
              <a:solidFill>
                <a:schemeClr val="tx1"/>
              </a:solidFill>
              <a:latin typeface="Avenir Book"/>
              <a:cs typeface="Avenir Book"/>
            </a:endParaRPr>
          </a:p>
        </p:txBody>
      </p:sp>
    </p:spTree>
    <p:extLst>
      <p:ext uri="{BB962C8B-B14F-4D97-AF65-F5344CB8AC3E}">
        <p14:creationId xmlns:p14="http://schemas.microsoft.com/office/powerpoint/2010/main" val="303190158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extBox 1"/>
          <p:cNvSpPr txBox="1">
            <a:spLocks noChangeArrowheads="1"/>
          </p:cNvSpPr>
          <p:nvPr/>
        </p:nvSpPr>
        <p:spPr bwMode="auto">
          <a:xfrm>
            <a:off x="838200" y="1828800"/>
            <a:ext cx="7239000"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Arial" charset="0"/>
                <a:ea typeface="ＭＳ Ｐゴシック" charset="0"/>
                <a:cs typeface="ＭＳ Ｐゴシック" charset="0"/>
              </a:defRPr>
            </a:lvl1pPr>
            <a:lvl2pPr marL="742950" indent="-285750" eaLnBrk="0" hangingPunct="0">
              <a:defRPr sz="3600">
                <a:solidFill>
                  <a:schemeClr val="bg1"/>
                </a:solidFill>
                <a:latin typeface="Arial" charset="0"/>
                <a:ea typeface="ＭＳ Ｐゴシック" charset="0"/>
              </a:defRPr>
            </a:lvl2pPr>
            <a:lvl3pPr marL="1143000" indent="-228600" eaLnBrk="0" hangingPunct="0">
              <a:defRPr sz="3600">
                <a:solidFill>
                  <a:schemeClr val="bg1"/>
                </a:solidFill>
                <a:latin typeface="Arial" charset="0"/>
                <a:ea typeface="ＭＳ Ｐゴシック" charset="0"/>
              </a:defRPr>
            </a:lvl3pPr>
            <a:lvl4pPr marL="1600200" indent="-228600" eaLnBrk="0" hangingPunct="0">
              <a:defRPr sz="3600">
                <a:solidFill>
                  <a:schemeClr val="bg1"/>
                </a:solidFill>
                <a:latin typeface="Arial" charset="0"/>
                <a:ea typeface="ＭＳ Ｐゴシック" charset="0"/>
              </a:defRPr>
            </a:lvl4pPr>
            <a:lvl5pPr marL="2057400" indent="-228600" eaLnBrk="0" hangingPunct="0">
              <a:defRPr sz="3600">
                <a:solidFill>
                  <a:schemeClr val="bg1"/>
                </a:solidFill>
                <a:latin typeface="Arial" charset="0"/>
                <a:ea typeface="ＭＳ Ｐゴシック" charset="0"/>
              </a:defRPr>
            </a:lvl5pPr>
            <a:lvl6pPr marL="2514600" indent="-228600" eaLnBrk="0" fontAlgn="base" hangingPunct="0">
              <a:spcBef>
                <a:spcPct val="0"/>
              </a:spcBef>
              <a:spcAft>
                <a:spcPct val="0"/>
              </a:spcAft>
              <a:defRPr sz="3600">
                <a:solidFill>
                  <a:schemeClr val="bg1"/>
                </a:solidFill>
                <a:latin typeface="Arial" charset="0"/>
                <a:ea typeface="ＭＳ Ｐゴシック" charset="0"/>
              </a:defRPr>
            </a:lvl6pPr>
            <a:lvl7pPr marL="2971800" indent="-228600" eaLnBrk="0" fontAlgn="base" hangingPunct="0">
              <a:spcBef>
                <a:spcPct val="0"/>
              </a:spcBef>
              <a:spcAft>
                <a:spcPct val="0"/>
              </a:spcAft>
              <a:defRPr sz="3600">
                <a:solidFill>
                  <a:schemeClr val="bg1"/>
                </a:solidFill>
                <a:latin typeface="Arial" charset="0"/>
                <a:ea typeface="ＭＳ Ｐゴシック" charset="0"/>
              </a:defRPr>
            </a:lvl7pPr>
            <a:lvl8pPr marL="3429000" indent="-228600" eaLnBrk="0" fontAlgn="base" hangingPunct="0">
              <a:spcBef>
                <a:spcPct val="0"/>
              </a:spcBef>
              <a:spcAft>
                <a:spcPct val="0"/>
              </a:spcAft>
              <a:defRPr sz="3600">
                <a:solidFill>
                  <a:schemeClr val="bg1"/>
                </a:solidFill>
                <a:latin typeface="Arial" charset="0"/>
                <a:ea typeface="ＭＳ Ｐゴシック" charset="0"/>
              </a:defRPr>
            </a:lvl8pPr>
            <a:lvl9pPr marL="3886200" indent="-228600" eaLnBrk="0" fontAlgn="base" hangingPunct="0">
              <a:spcBef>
                <a:spcPct val="0"/>
              </a:spcBef>
              <a:spcAft>
                <a:spcPct val="0"/>
              </a:spcAft>
              <a:defRPr sz="3600">
                <a:solidFill>
                  <a:schemeClr val="bg1"/>
                </a:solidFill>
                <a:latin typeface="Arial" charset="0"/>
                <a:ea typeface="ＭＳ Ｐゴシック" charset="0"/>
              </a:defRPr>
            </a:lvl9pPr>
          </a:lstStyle>
          <a:p>
            <a:pPr algn="ctr" eaLnBrk="1" hangingPunct="1"/>
            <a:r>
              <a:rPr lang="en-US" sz="3200" dirty="0">
                <a:solidFill>
                  <a:srgbClr val="FFFFFF"/>
                </a:solidFill>
                <a:latin typeface="Avenir Book"/>
                <a:cs typeface="Avenir Book"/>
              </a:rPr>
              <a:t>IMPORTANT!: </a:t>
            </a:r>
          </a:p>
          <a:p>
            <a:pPr algn="ctr" eaLnBrk="1" hangingPunct="1"/>
            <a:r>
              <a:rPr lang="en-US" sz="3200" dirty="0">
                <a:solidFill>
                  <a:srgbClr val="FFFFFF"/>
                </a:solidFill>
                <a:latin typeface="Avenir Book"/>
                <a:cs typeface="Avenir Book"/>
              </a:rPr>
              <a:t>The sources people take as their truth relative to these two observations in life </a:t>
            </a:r>
            <a:r>
              <a:rPr lang="en-US" sz="3200" i="1" dirty="0">
                <a:solidFill>
                  <a:srgbClr val="FFFF00"/>
                </a:solidFill>
                <a:latin typeface="Avenir Book"/>
                <a:cs typeface="Avenir Book"/>
              </a:rPr>
              <a:t>informs their response</a:t>
            </a:r>
            <a:r>
              <a:rPr lang="en-US" sz="3200" dirty="0">
                <a:solidFill>
                  <a:srgbClr val="FFFF00"/>
                </a:solidFill>
                <a:latin typeface="Avenir Book"/>
                <a:cs typeface="Avenir Book"/>
              </a:rPr>
              <a:t>.  </a:t>
            </a:r>
            <a:r>
              <a:rPr lang="en-US" sz="3200" dirty="0">
                <a:solidFill>
                  <a:srgbClr val="FFFFFF"/>
                </a:solidFill>
                <a:latin typeface="Avenir Book"/>
                <a:cs typeface="Avenir Book"/>
              </a:rPr>
              <a:t>This defines their worldview and forms the basis of their behavior in this world</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3"/>
          <p:cNvPicPr>
            <a:picLocks noChangeAspect="1"/>
          </p:cNvPicPr>
          <p:nvPr/>
        </p:nvPicPr>
        <p:blipFill>
          <a:blip r:embed="rId3">
            <a:extLst>
              <a:ext uri="{28A0092B-C50C-407E-A947-70E740481C1C}">
                <a14:useLocalDpi xmlns:a14="http://schemas.microsoft.com/office/drawing/2010/main" val="0"/>
              </a:ext>
            </a:extLst>
          </a:blip>
          <a:srcRect l="12222" r="21111"/>
          <a:stretch>
            <a:fillRect/>
          </a:stretch>
        </p:blipFill>
        <p:spPr bwMode="auto">
          <a:xfrm>
            <a:off x="0" y="-238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495800" y="4038600"/>
            <a:ext cx="4318000" cy="2425700"/>
          </a:xfrm>
          <a:prstGeom prst="rect">
            <a:avLst/>
          </a:prstGeom>
        </p:spPr>
      </p:pic>
      <p:sp>
        <p:nvSpPr>
          <p:cNvPr id="5" name="TextBox 4"/>
          <p:cNvSpPr txBox="1"/>
          <p:nvPr/>
        </p:nvSpPr>
        <p:spPr>
          <a:xfrm>
            <a:off x="381000" y="780871"/>
            <a:ext cx="2908915" cy="1200329"/>
          </a:xfrm>
          <a:prstGeom prst="rect">
            <a:avLst/>
          </a:prstGeom>
          <a:noFill/>
        </p:spPr>
        <p:txBody>
          <a:bodyPr wrap="none" rtlCol="0">
            <a:spAutoFit/>
          </a:bodyPr>
          <a:lstStyle/>
          <a:p>
            <a:r>
              <a:rPr lang="en-US" dirty="0">
                <a:latin typeface="Avenir Heavy"/>
                <a:cs typeface="Avenir Heavy"/>
              </a:rPr>
              <a:t>Naturalism</a:t>
            </a:r>
          </a:p>
          <a:p>
            <a:r>
              <a:rPr lang="ru-RU" dirty="0">
                <a:latin typeface="Avenir Heavy"/>
                <a:cs typeface="Avenir Heavy"/>
              </a:rPr>
              <a:t>Натурализм</a:t>
            </a:r>
            <a:endParaRPr lang="en-US" dirty="0">
              <a:latin typeface="Avenir Heavy"/>
              <a:cs typeface="Avenir Heavy"/>
            </a:endParaRPr>
          </a:p>
        </p:txBody>
      </p:sp>
      <p:sp>
        <p:nvSpPr>
          <p:cNvPr id="6" name="TextBox 5"/>
          <p:cNvSpPr txBox="1"/>
          <p:nvPr/>
        </p:nvSpPr>
        <p:spPr>
          <a:xfrm>
            <a:off x="1828800" y="152400"/>
            <a:ext cx="7239000" cy="584776"/>
          </a:xfrm>
          <a:prstGeom prst="rect">
            <a:avLst/>
          </a:prstGeom>
          <a:noFill/>
        </p:spPr>
        <p:txBody>
          <a:bodyPr wrap="square" rtlCol="0">
            <a:spAutoFit/>
          </a:bodyPr>
          <a:lstStyle/>
          <a:p>
            <a:pPr algn="r"/>
            <a:r>
              <a:rPr lang="en-US" sz="3200" dirty="0">
                <a:latin typeface="Avenir Heavy"/>
                <a:cs typeface="Avenir Heavy"/>
              </a:rPr>
              <a:t>Man’s Wisdom...</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7"/>
          <p:cNvPicPr>
            <a:picLocks noChangeAspect="1"/>
          </p:cNvPicPr>
          <p:nvPr/>
        </p:nvPicPr>
        <p:blipFill rotWithShape="1">
          <a:blip r:embed="rId3">
            <a:extLst>
              <a:ext uri="{28A0092B-C50C-407E-A947-70E740481C1C}">
                <a14:useLocalDpi xmlns:a14="http://schemas.microsoft.com/office/drawing/2010/main" val="0"/>
              </a:ext>
            </a:extLst>
          </a:blip>
          <a:srcRect l="5929" r="5270"/>
          <a:stretch/>
        </p:blipFill>
        <p:spPr bwMode="auto">
          <a:xfrm>
            <a:off x="25400" y="3174"/>
            <a:ext cx="9118600" cy="685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57200" y="3962400"/>
            <a:ext cx="2334022" cy="2352400"/>
          </a:xfrm>
          <a:prstGeom prst="rect">
            <a:avLst/>
          </a:prstGeom>
        </p:spPr>
      </p:pic>
      <p:sp>
        <p:nvSpPr>
          <p:cNvPr id="5" name="TextBox 4"/>
          <p:cNvSpPr txBox="1"/>
          <p:nvPr/>
        </p:nvSpPr>
        <p:spPr>
          <a:xfrm>
            <a:off x="2819400" y="5257800"/>
            <a:ext cx="6416574" cy="1169551"/>
          </a:xfrm>
          <a:prstGeom prst="rect">
            <a:avLst/>
          </a:prstGeom>
          <a:noFill/>
        </p:spPr>
        <p:txBody>
          <a:bodyPr wrap="none" rtlCol="0">
            <a:spAutoFit/>
          </a:bodyPr>
          <a:lstStyle/>
          <a:p>
            <a:r>
              <a:rPr lang="en-US" dirty="0">
                <a:solidFill>
                  <a:srgbClr val="FFFFFF"/>
                </a:solidFill>
                <a:latin typeface="Avenir Heavy"/>
                <a:cs typeface="Avenir Heavy"/>
              </a:rPr>
              <a:t>Religion Based on Wisdom</a:t>
            </a:r>
            <a:endParaRPr lang="ru-RU" dirty="0">
              <a:solidFill>
                <a:srgbClr val="FFFFFF"/>
              </a:solidFill>
              <a:latin typeface="Avenir Heavy"/>
              <a:cs typeface="Avenir Heavy"/>
            </a:endParaRPr>
          </a:p>
          <a:p>
            <a:r>
              <a:rPr lang="ru-RU" sz="3400" dirty="0">
                <a:solidFill>
                  <a:srgbClr val="FFFFFF"/>
                </a:solidFill>
                <a:latin typeface="Avenir Heavy"/>
                <a:cs typeface="Avenir Heavy"/>
              </a:rPr>
              <a:t>Религия на основе мудрости</a:t>
            </a:r>
            <a:endParaRPr lang="en-US" sz="3400" dirty="0">
              <a:solidFill>
                <a:srgbClr val="FFFFFF"/>
              </a:solidFill>
              <a:latin typeface="Avenir Heavy"/>
              <a:cs typeface="Avenir Heavy"/>
            </a:endParaRPr>
          </a:p>
        </p:txBody>
      </p:sp>
      <p:sp>
        <p:nvSpPr>
          <p:cNvPr id="6" name="TextBox 5"/>
          <p:cNvSpPr txBox="1"/>
          <p:nvPr/>
        </p:nvSpPr>
        <p:spPr>
          <a:xfrm>
            <a:off x="1828800" y="152400"/>
            <a:ext cx="7239000" cy="584776"/>
          </a:xfrm>
          <a:prstGeom prst="rect">
            <a:avLst/>
          </a:prstGeom>
          <a:noFill/>
        </p:spPr>
        <p:txBody>
          <a:bodyPr wrap="square" rtlCol="0">
            <a:spAutoFit/>
          </a:bodyPr>
          <a:lstStyle/>
          <a:p>
            <a:pPr algn="r"/>
            <a:r>
              <a:rPr lang="en-US" sz="3200" dirty="0">
                <a:solidFill>
                  <a:srgbClr val="FFFFFF"/>
                </a:solidFill>
                <a:latin typeface="Avenir Heavy"/>
                <a:cs typeface="Avenir Heavy"/>
              </a:rPr>
              <a:t>Man’s Wisdom...</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80" y="-2337"/>
            <a:ext cx="9775980" cy="6860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81000" y="5486400"/>
            <a:ext cx="8394804" cy="1200329"/>
          </a:xfrm>
          <a:prstGeom prst="rect">
            <a:avLst/>
          </a:prstGeom>
          <a:noFill/>
        </p:spPr>
        <p:txBody>
          <a:bodyPr wrap="none" rtlCol="0">
            <a:spAutoFit/>
          </a:bodyPr>
          <a:lstStyle/>
          <a:p>
            <a:r>
              <a:rPr lang="en-US" dirty="0">
                <a:solidFill>
                  <a:srgbClr val="FFFFFF"/>
                </a:solidFill>
                <a:latin typeface="Avenir Heavy"/>
                <a:cs typeface="Avenir Heavy"/>
              </a:rPr>
              <a:t>Religion Based on Revelation</a:t>
            </a:r>
            <a:endParaRPr lang="ru-RU" dirty="0">
              <a:solidFill>
                <a:srgbClr val="FFFFFF"/>
              </a:solidFill>
              <a:latin typeface="Avenir Heavy"/>
              <a:cs typeface="Avenir Heavy"/>
            </a:endParaRPr>
          </a:p>
          <a:p>
            <a:r>
              <a:rPr lang="ru-RU" dirty="0">
                <a:solidFill>
                  <a:srgbClr val="FFFFFF"/>
                </a:solidFill>
                <a:latin typeface="Avenir Heavy"/>
                <a:cs typeface="Avenir Heavy"/>
              </a:rPr>
              <a:t>Религия основанная на откровении</a:t>
            </a:r>
            <a:endParaRPr lang="en-US" dirty="0">
              <a:solidFill>
                <a:srgbClr val="FFFFFF"/>
              </a:solidFill>
              <a:latin typeface="Avenir Heavy"/>
              <a:cs typeface="Avenir Heavy"/>
            </a:endParaRPr>
          </a:p>
        </p:txBody>
      </p:sp>
      <p:sp>
        <p:nvSpPr>
          <p:cNvPr id="5" name="TextBox 4"/>
          <p:cNvSpPr txBox="1"/>
          <p:nvPr/>
        </p:nvSpPr>
        <p:spPr>
          <a:xfrm>
            <a:off x="1828800" y="152400"/>
            <a:ext cx="7239000" cy="584776"/>
          </a:xfrm>
          <a:prstGeom prst="rect">
            <a:avLst/>
          </a:prstGeom>
          <a:noFill/>
        </p:spPr>
        <p:txBody>
          <a:bodyPr wrap="square" rtlCol="0">
            <a:spAutoFit/>
          </a:bodyPr>
          <a:lstStyle/>
          <a:p>
            <a:pPr algn="r"/>
            <a:r>
              <a:rPr lang="en-US" sz="3200" dirty="0">
                <a:solidFill>
                  <a:srgbClr val="FFFFFF"/>
                </a:solidFill>
                <a:latin typeface="Avenir Heavy"/>
                <a:cs typeface="Avenir Heavy"/>
              </a:rPr>
              <a:t>God’s Wisdom?</a:t>
            </a:r>
          </a:p>
        </p:txBody>
      </p:sp>
    </p:spTree>
    <p:extLst>
      <p:ext uri="{BB962C8B-B14F-4D97-AF65-F5344CB8AC3E}">
        <p14:creationId xmlns:p14="http://schemas.microsoft.com/office/powerpoint/2010/main" val="343500217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990600"/>
            <a:ext cx="6858000" cy="5693866"/>
          </a:xfrm>
          <a:prstGeom prst="rect">
            <a:avLst/>
          </a:prstGeom>
          <a:noFill/>
        </p:spPr>
        <p:txBody>
          <a:bodyPr wrap="square" rtlCol="0">
            <a:spAutoFit/>
          </a:bodyPr>
          <a:lstStyle/>
          <a:p>
            <a:pPr algn="ctr"/>
            <a:r>
              <a:rPr lang="en-US" sz="2800" dirty="0">
                <a:solidFill>
                  <a:schemeClr val="tx1"/>
                </a:solidFill>
                <a:latin typeface="Avenir Book"/>
                <a:cs typeface="Avenir Book"/>
              </a:rPr>
              <a:t>In God’s design and wisdom, He sought from the beginning for us to go forth and multiply His Image among Creation, and fill the earth with His glory!</a:t>
            </a:r>
          </a:p>
          <a:p>
            <a:pPr algn="ctr"/>
            <a:endParaRPr lang="en-US" sz="3200" dirty="0">
              <a:solidFill>
                <a:schemeClr val="tx1"/>
              </a:solidFill>
              <a:latin typeface="Avenir Book"/>
              <a:cs typeface="Avenir Book"/>
            </a:endParaRPr>
          </a:p>
          <a:p>
            <a:pPr algn="ctr"/>
            <a:r>
              <a:rPr lang="en-US" sz="2800" dirty="0">
                <a:solidFill>
                  <a:schemeClr val="tx1"/>
                </a:solidFill>
                <a:latin typeface="Bangla MN"/>
                <a:cs typeface="Bangla MN"/>
              </a:rPr>
              <a:t>So God created man in his own image, in the image of God he created him; male and female he created them.</a:t>
            </a:r>
            <a:r>
              <a:rPr lang="en-US" sz="2800" b="1" dirty="0">
                <a:solidFill>
                  <a:schemeClr val="tx1"/>
                </a:solidFill>
                <a:latin typeface="Bangla MN"/>
                <a:cs typeface="Bangla MN"/>
              </a:rPr>
              <a:t> </a:t>
            </a:r>
            <a:r>
              <a:rPr lang="en-US" sz="2800" dirty="0">
                <a:solidFill>
                  <a:schemeClr val="tx1"/>
                </a:solidFill>
                <a:latin typeface="Bangla MN"/>
                <a:cs typeface="Bangla MN"/>
              </a:rPr>
              <a:t> And God blessed them. And God said to them, "Be fruitful and multiply and fill the earth and subdue it.”</a:t>
            </a:r>
          </a:p>
          <a:p>
            <a:pPr algn="ctr"/>
            <a:r>
              <a:rPr lang="en-US" sz="2400" b="1" dirty="0">
                <a:solidFill>
                  <a:schemeClr val="tx1"/>
                </a:solidFill>
                <a:latin typeface="Avenir Medium"/>
                <a:cs typeface="Avenir Medium"/>
              </a:rPr>
              <a:t>Genesis 1:27-28 ESV</a:t>
            </a:r>
            <a:endParaRPr lang="en-US" dirty="0">
              <a:solidFill>
                <a:schemeClr val="tx1"/>
              </a:solidFill>
              <a:latin typeface="Avenir Book"/>
              <a:cs typeface="Avenir Book"/>
            </a:endParaRPr>
          </a:p>
        </p:txBody>
      </p:sp>
      <p:sp>
        <p:nvSpPr>
          <p:cNvPr id="5" name="TextBox 4"/>
          <p:cNvSpPr txBox="1"/>
          <p:nvPr/>
        </p:nvSpPr>
        <p:spPr>
          <a:xfrm>
            <a:off x="647700" y="173534"/>
            <a:ext cx="7848600" cy="584775"/>
          </a:xfrm>
          <a:prstGeom prst="rect">
            <a:avLst/>
          </a:prstGeom>
          <a:noFill/>
        </p:spPr>
        <p:txBody>
          <a:bodyPr wrap="square" rtlCol="0">
            <a:spAutoFit/>
          </a:bodyPr>
          <a:lstStyle/>
          <a:p>
            <a:pPr algn="r"/>
            <a:r>
              <a:rPr lang="en-US" sz="3200" dirty="0">
                <a:solidFill>
                  <a:srgbClr val="FFFFFF"/>
                </a:solidFill>
                <a:latin typeface="Avenir Heavy"/>
                <a:cs typeface="Avenir Heavy"/>
              </a:rPr>
              <a:t>God’s View of the World, His Wisdom...</a:t>
            </a:r>
          </a:p>
        </p:txBody>
      </p:sp>
    </p:spTree>
    <p:extLst>
      <p:ext uri="{BB962C8B-B14F-4D97-AF65-F5344CB8AC3E}">
        <p14:creationId xmlns:p14="http://schemas.microsoft.com/office/powerpoint/2010/main" val="153173780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1143000"/>
            <a:ext cx="7772400" cy="5816977"/>
          </a:xfrm>
          <a:prstGeom prst="rect">
            <a:avLst/>
          </a:prstGeom>
        </p:spPr>
        <p:txBody>
          <a:bodyPr wrap="square">
            <a:spAutoFit/>
          </a:bodyPr>
          <a:lstStyle/>
          <a:p>
            <a:pPr algn="ctr"/>
            <a:r>
              <a:rPr lang="en-US" sz="2800" dirty="0">
                <a:solidFill>
                  <a:srgbClr val="FFFFFF"/>
                </a:solidFill>
                <a:latin typeface="Bangla MN"/>
                <a:cs typeface="Bangla MN"/>
              </a:rPr>
              <a:t>“Long ago, at many times and in many ways, God spoke to our fathers </a:t>
            </a:r>
            <a:r>
              <a:rPr lang="en-US" sz="2800" dirty="0">
                <a:solidFill>
                  <a:srgbClr val="FFFF00"/>
                </a:solidFill>
                <a:latin typeface="Bangla MN"/>
                <a:cs typeface="Bangla MN"/>
              </a:rPr>
              <a:t>by the prophets,</a:t>
            </a:r>
            <a:r>
              <a:rPr lang="en-US" sz="2800" b="1" dirty="0">
                <a:solidFill>
                  <a:srgbClr val="FFFF00"/>
                </a:solidFill>
                <a:latin typeface="Bangla MN"/>
                <a:cs typeface="Bangla MN"/>
              </a:rPr>
              <a:t> </a:t>
            </a:r>
            <a:r>
              <a:rPr lang="en-US" sz="2800" dirty="0">
                <a:solidFill>
                  <a:srgbClr val="FFFF00"/>
                </a:solidFill>
                <a:latin typeface="Bangla MN"/>
                <a:cs typeface="Bangla MN"/>
              </a:rPr>
              <a:t>but in these last days he has spoken to us by his Son</a:t>
            </a:r>
            <a:r>
              <a:rPr lang="en-US" sz="2800" dirty="0">
                <a:solidFill>
                  <a:srgbClr val="FFFFFF"/>
                </a:solidFill>
                <a:latin typeface="Bangla MN"/>
                <a:cs typeface="Bangla MN"/>
              </a:rPr>
              <a:t>, whom he appointed the heir of all things, through whom also he created the world.”</a:t>
            </a:r>
          </a:p>
          <a:p>
            <a:pPr algn="ctr"/>
            <a:r>
              <a:rPr lang="en-US" sz="2800" b="1" dirty="0">
                <a:solidFill>
                  <a:srgbClr val="FFFFFF"/>
                </a:solidFill>
                <a:latin typeface="Avenir Medium"/>
                <a:cs typeface="Avenir Medium"/>
              </a:rPr>
              <a:t>Hebrews 1:1-2</a:t>
            </a:r>
          </a:p>
          <a:p>
            <a:pPr algn="ctr"/>
            <a:endParaRPr lang="en-US" sz="1800" dirty="0">
              <a:solidFill>
                <a:srgbClr val="FFFF00"/>
              </a:solidFill>
              <a:latin typeface="Avenir Medium"/>
              <a:cs typeface="Avenir Medium"/>
            </a:endParaRPr>
          </a:p>
          <a:p>
            <a:pPr algn="ctr"/>
            <a:r>
              <a:rPr lang="en-US" sz="2800" dirty="0">
                <a:solidFill>
                  <a:srgbClr val="FFFF00"/>
                </a:solidFill>
                <a:latin typeface="Al Tarikh" pitchFamily="2" charset="-78"/>
                <a:cs typeface="Al Tarikh" pitchFamily="2" charset="-78"/>
              </a:rPr>
              <a:t>God uses special revelation when He reveals Himself directly and in greater detail. God has revealed Himself by direct acts at various times and in varied ways throughout redemptive history.</a:t>
            </a:r>
          </a:p>
          <a:p>
            <a:pPr algn="ctr"/>
            <a:r>
              <a:rPr lang="en-US" sz="1800" b="1" dirty="0">
                <a:solidFill>
                  <a:srgbClr val="FFFFFF"/>
                </a:solidFill>
                <a:latin typeface="Avenir Medium"/>
                <a:cs typeface="Avenir Medium"/>
              </a:rPr>
              <a:t>MacArthur, Bible Doctrine, 74</a:t>
            </a:r>
            <a:endParaRPr lang="en-US" sz="1800" dirty="0">
              <a:solidFill>
                <a:srgbClr val="FFFFFF"/>
              </a:solidFill>
              <a:latin typeface="Avenir Medium"/>
              <a:cs typeface="Avenir Medium"/>
            </a:endParaRPr>
          </a:p>
        </p:txBody>
      </p:sp>
      <p:sp>
        <p:nvSpPr>
          <p:cNvPr id="5" name="TextBox 4"/>
          <p:cNvSpPr txBox="1"/>
          <p:nvPr/>
        </p:nvSpPr>
        <p:spPr>
          <a:xfrm>
            <a:off x="1905000" y="228600"/>
            <a:ext cx="5334000" cy="523220"/>
          </a:xfrm>
          <a:prstGeom prst="rect">
            <a:avLst/>
          </a:prstGeom>
          <a:noFill/>
        </p:spPr>
        <p:txBody>
          <a:bodyPr wrap="square" rtlCol="0">
            <a:spAutoFit/>
          </a:bodyPr>
          <a:lstStyle/>
          <a:p>
            <a:pPr algn="ctr"/>
            <a:r>
              <a:rPr lang="en-US" sz="2800" b="1" u="sng" dirty="0">
                <a:solidFill>
                  <a:schemeClr val="tx1"/>
                </a:solidFill>
                <a:latin typeface="Avenir Heavy" panose="02000503020000020003" pitchFamily="2" charset="0"/>
                <a:cs typeface="Avenir Heavy"/>
              </a:rPr>
              <a:t>Special Revelation </a:t>
            </a:r>
            <a:endParaRPr lang="ru-RU" sz="2800" b="1" u="sng" dirty="0">
              <a:solidFill>
                <a:schemeClr val="tx1"/>
              </a:solidFill>
              <a:latin typeface="Avenir Heavy"/>
              <a:cs typeface="Avenir Heavy"/>
            </a:endParaRPr>
          </a:p>
        </p:txBody>
      </p:sp>
    </p:spTree>
    <p:extLst>
      <p:ext uri="{BB962C8B-B14F-4D97-AF65-F5344CB8AC3E}">
        <p14:creationId xmlns:p14="http://schemas.microsoft.com/office/powerpoint/2010/main" val="110567233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1689"/>
          <a:stretch/>
        </p:blipFill>
        <p:spPr bwMode="auto">
          <a:xfrm>
            <a:off x="14316" y="-7917"/>
            <a:ext cx="9129684" cy="684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762000" y="5505271"/>
            <a:ext cx="6237605" cy="1200329"/>
          </a:xfrm>
          <a:prstGeom prst="rect">
            <a:avLst/>
          </a:prstGeom>
          <a:noFill/>
        </p:spPr>
        <p:txBody>
          <a:bodyPr wrap="none" rtlCol="0">
            <a:spAutoFit/>
          </a:bodyPr>
          <a:lstStyle/>
          <a:p>
            <a:r>
              <a:rPr lang="en-US" dirty="0">
                <a:solidFill>
                  <a:srgbClr val="000090"/>
                </a:solidFill>
              </a:rPr>
              <a:t>Religion Based on Revelation</a:t>
            </a:r>
          </a:p>
          <a:p>
            <a:endParaRPr lang="en-US" dirty="0">
              <a:solidFill>
                <a:srgbClr val="000090"/>
              </a:solidFill>
            </a:endParaRPr>
          </a:p>
        </p:txBody>
      </p:sp>
      <p:sp>
        <p:nvSpPr>
          <p:cNvPr id="6" name="TextBox 5"/>
          <p:cNvSpPr txBox="1"/>
          <p:nvPr/>
        </p:nvSpPr>
        <p:spPr>
          <a:xfrm>
            <a:off x="1828800" y="152400"/>
            <a:ext cx="7239000" cy="584776"/>
          </a:xfrm>
          <a:prstGeom prst="rect">
            <a:avLst/>
          </a:prstGeom>
          <a:noFill/>
        </p:spPr>
        <p:txBody>
          <a:bodyPr wrap="square" rtlCol="0">
            <a:spAutoFit/>
          </a:bodyPr>
          <a:lstStyle/>
          <a:p>
            <a:pPr algn="r"/>
            <a:r>
              <a:rPr lang="en-US" sz="3200" dirty="0">
                <a:solidFill>
                  <a:srgbClr val="FFFFFF"/>
                </a:solidFill>
                <a:latin typeface="Avenir Heavy"/>
                <a:cs typeface="Avenir Heavy"/>
              </a:rPr>
              <a:t>God’s Wisdom?</a:t>
            </a:r>
          </a:p>
        </p:txBody>
      </p:sp>
    </p:spTree>
    <p:extLst>
      <p:ext uri="{BB962C8B-B14F-4D97-AF65-F5344CB8AC3E}">
        <p14:creationId xmlns:p14="http://schemas.microsoft.com/office/powerpoint/2010/main" val="185525865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066" r="7206"/>
          <a:stretch/>
        </p:blipFill>
        <p:spPr>
          <a:xfrm>
            <a:off x="0" y="0"/>
            <a:ext cx="9144000" cy="6858000"/>
          </a:xfrm>
          <a:prstGeom prst="rect">
            <a:avLst/>
          </a:prstGeom>
        </p:spPr>
      </p:pic>
      <p:sp>
        <p:nvSpPr>
          <p:cNvPr id="4" name="TextBox 3"/>
          <p:cNvSpPr txBox="1"/>
          <p:nvPr/>
        </p:nvSpPr>
        <p:spPr>
          <a:xfrm>
            <a:off x="2514600" y="6019800"/>
            <a:ext cx="6237605" cy="646331"/>
          </a:xfrm>
          <a:prstGeom prst="rect">
            <a:avLst/>
          </a:prstGeom>
          <a:noFill/>
        </p:spPr>
        <p:txBody>
          <a:bodyPr wrap="none" rtlCol="0">
            <a:spAutoFit/>
          </a:bodyPr>
          <a:lstStyle/>
          <a:p>
            <a:pPr algn="ctr"/>
            <a:r>
              <a:rPr lang="en-US" dirty="0"/>
              <a:t>Religion Based on Revelation</a:t>
            </a:r>
          </a:p>
        </p:txBody>
      </p:sp>
    </p:spTree>
    <p:extLst>
      <p:ext uri="{BB962C8B-B14F-4D97-AF65-F5344CB8AC3E}">
        <p14:creationId xmlns:p14="http://schemas.microsoft.com/office/powerpoint/2010/main" val="126915150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1752600"/>
            <a:ext cx="6858000" cy="2308324"/>
          </a:xfrm>
          <a:prstGeom prst="rect">
            <a:avLst/>
          </a:prstGeom>
          <a:noFill/>
        </p:spPr>
        <p:txBody>
          <a:bodyPr wrap="square" rtlCol="0">
            <a:spAutoFit/>
          </a:bodyPr>
          <a:lstStyle/>
          <a:p>
            <a:pPr algn="ctr"/>
            <a:r>
              <a:rPr lang="en-US" dirty="0">
                <a:solidFill>
                  <a:schemeClr val="tx1"/>
                </a:solidFill>
                <a:latin typeface="Avenir Book"/>
                <a:cs typeface="Avenir Book"/>
              </a:rPr>
              <a:t>And so religions based on revelation from God can be further broken down in two further ways</a:t>
            </a:r>
          </a:p>
        </p:txBody>
      </p:sp>
    </p:spTree>
    <p:extLst>
      <p:ext uri="{BB962C8B-B14F-4D97-AF65-F5344CB8AC3E}">
        <p14:creationId xmlns:p14="http://schemas.microsoft.com/office/powerpoint/2010/main" val="243905691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7111" r="3956"/>
          <a:stretch/>
        </p:blipFill>
        <p:spPr>
          <a:xfrm>
            <a:off x="-1" y="0"/>
            <a:ext cx="9144001" cy="6858000"/>
          </a:xfrm>
          <a:prstGeom prst="rect">
            <a:avLst/>
          </a:prstGeom>
        </p:spPr>
      </p:pic>
      <p:sp>
        <p:nvSpPr>
          <p:cNvPr id="10" name="TextBox 9"/>
          <p:cNvSpPr txBox="1"/>
          <p:nvPr/>
        </p:nvSpPr>
        <p:spPr>
          <a:xfrm>
            <a:off x="304800" y="1828800"/>
            <a:ext cx="2743200" cy="2554545"/>
          </a:xfrm>
          <a:prstGeom prst="rect">
            <a:avLst/>
          </a:prstGeom>
          <a:noFill/>
        </p:spPr>
        <p:txBody>
          <a:bodyPr wrap="square" rtlCol="0">
            <a:spAutoFit/>
          </a:bodyPr>
          <a:lstStyle/>
          <a:p>
            <a:r>
              <a:rPr lang="en-US" sz="3200" dirty="0">
                <a:solidFill>
                  <a:srgbClr val="FFFFFF"/>
                </a:solidFill>
                <a:latin typeface="Avenir Heavy"/>
                <a:cs typeface="Avenir Heavy"/>
              </a:rPr>
              <a:t>Defined by how they see that one can walk rightly  before God</a:t>
            </a:r>
          </a:p>
        </p:txBody>
      </p:sp>
      <p:sp>
        <p:nvSpPr>
          <p:cNvPr id="4" name="TextBox 3"/>
          <p:cNvSpPr txBox="1"/>
          <p:nvPr/>
        </p:nvSpPr>
        <p:spPr>
          <a:xfrm>
            <a:off x="1828800" y="152400"/>
            <a:ext cx="7239000" cy="584776"/>
          </a:xfrm>
          <a:prstGeom prst="rect">
            <a:avLst/>
          </a:prstGeom>
          <a:noFill/>
        </p:spPr>
        <p:txBody>
          <a:bodyPr wrap="square" rtlCol="0">
            <a:spAutoFit/>
          </a:bodyPr>
          <a:lstStyle/>
          <a:p>
            <a:pPr algn="r"/>
            <a:r>
              <a:rPr lang="en-US" sz="3200" dirty="0">
                <a:solidFill>
                  <a:srgbClr val="FFFFFF"/>
                </a:solidFill>
                <a:latin typeface="Avenir Heavy"/>
                <a:cs typeface="Avenir Heavy"/>
              </a:rPr>
              <a:t>Man’s or God’s Wisdom?</a:t>
            </a:r>
          </a:p>
        </p:txBody>
      </p:sp>
    </p:spTree>
    <p:extLst>
      <p:ext uri="{BB962C8B-B14F-4D97-AF65-F5344CB8AC3E}">
        <p14:creationId xmlns:p14="http://schemas.microsoft.com/office/powerpoint/2010/main" val="94273540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7111" r="3956"/>
          <a:stretch/>
        </p:blipFill>
        <p:spPr>
          <a:xfrm>
            <a:off x="-1" y="0"/>
            <a:ext cx="9144001" cy="6858000"/>
          </a:xfrm>
          <a:prstGeom prst="rect">
            <a:avLst/>
          </a:prstGeom>
        </p:spPr>
      </p:pic>
      <p:sp>
        <p:nvSpPr>
          <p:cNvPr id="4" name="TextBox 3"/>
          <p:cNvSpPr txBox="1"/>
          <p:nvPr/>
        </p:nvSpPr>
        <p:spPr>
          <a:xfrm>
            <a:off x="1828800" y="152400"/>
            <a:ext cx="7239000" cy="584776"/>
          </a:xfrm>
          <a:prstGeom prst="rect">
            <a:avLst/>
          </a:prstGeom>
          <a:noFill/>
        </p:spPr>
        <p:txBody>
          <a:bodyPr wrap="square" rtlCol="0">
            <a:spAutoFit/>
          </a:bodyPr>
          <a:lstStyle/>
          <a:p>
            <a:pPr algn="r"/>
            <a:r>
              <a:rPr lang="en-US" sz="3200" dirty="0">
                <a:solidFill>
                  <a:srgbClr val="FFFFFF"/>
                </a:solidFill>
                <a:latin typeface="Avenir Heavy"/>
                <a:cs typeface="Avenir Heavy"/>
              </a:rPr>
              <a:t>Man’s or God’s Wisdom?</a:t>
            </a:r>
          </a:p>
        </p:txBody>
      </p:sp>
      <p:sp>
        <p:nvSpPr>
          <p:cNvPr id="5" name="TextBox 4">
            <a:extLst>
              <a:ext uri="{FF2B5EF4-FFF2-40B4-BE49-F238E27FC236}">
                <a16:creationId xmlns:a16="http://schemas.microsoft.com/office/drawing/2014/main" id="{6DAF1D66-0CCC-124F-B9B0-FEB4154D164A}"/>
              </a:ext>
            </a:extLst>
          </p:cNvPr>
          <p:cNvSpPr txBox="1"/>
          <p:nvPr/>
        </p:nvSpPr>
        <p:spPr>
          <a:xfrm>
            <a:off x="-457200" y="6172200"/>
            <a:ext cx="9601200" cy="584775"/>
          </a:xfrm>
          <a:prstGeom prst="rect">
            <a:avLst/>
          </a:prstGeom>
          <a:noFill/>
        </p:spPr>
        <p:txBody>
          <a:bodyPr wrap="square" rtlCol="0">
            <a:spAutoFit/>
          </a:bodyPr>
          <a:lstStyle/>
          <a:p>
            <a:pPr algn="r"/>
            <a:r>
              <a:rPr lang="en-US" sz="3200" dirty="0">
                <a:solidFill>
                  <a:srgbClr val="FFFFFF"/>
                </a:solidFill>
                <a:latin typeface="Avenir Heavy"/>
                <a:cs typeface="Avenir Heavy"/>
              </a:rPr>
              <a:t>View 1: Works of Righteousness to Please God</a:t>
            </a:r>
          </a:p>
        </p:txBody>
      </p:sp>
    </p:spTree>
    <p:extLst>
      <p:ext uri="{BB962C8B-B14F-4D97-AF65-F5344CB8AC3E}">
        <p14:creationId xmlns:p14="http://schemas.microsoft.com/office/powerpoint/2010/main" val="24558819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10925"/>
          <a:stretch/>
        </p:blipFill>
        <p:spPr>
          <a:xfrm>
            <a:off x="0" y="12700"/>
            <a:ext cx="9144000" cy="6845300"/>
          </a:xfrm>
          <a:prstGeom prst="rect">
            <a:avLst/>
          </a:prstGeom>
        </p:spPr>
      </p:pic>
      <p:sp>
        <p:nvSpPr>
          <p:cNvPr id="3" name="TextBox 2">
            <a:extLst>
              <a:ext uri="{FF2B5EF4-FFF2-40B4-BE49-F238E27FC236}">
                <a16:creationId xmlns:a16="http://schemas.microsoft.com/office/drawing/2014/main" id="{A0E79CA1-D185-4048-AA5F-AA42714507DF}"/>
              </a:ext>
            </a:extLst>
          </p:cNvPr>
          <p:cNvSpPr txBox="1"/>
          <p:nvPr/>
        </p:nvSpPr>
        <p:spPr>
          <a:xfrm>
            <a:off x="-457200" y="6172200"/>
            <a:ext cx="8077200" cy="584775"/>
          </a:xfrm>
          <a:prstGeom prst="rect">
            <a:avLst/>
          </a:prstGeom>
          <a:noFill/>
        </p:spPr>
        <p:txBody>
          <a:bodyPr wrap="square" rtlCol="0">
            <a:spAutoFit/>
          </a:bodyPr>
          <a:lstStyle/>
          <a:p>
            <a:pPr algn="r"/>
            <a:r>
              <a:rPr lang="en-US" sz="3200" dirty="0">
                <a:solidFill>
                  <a:srgbClr val="FFFFFF"/>
                </a:solidFill>
                <a:latin typeface="Avenir Heavy"/>
                <a:cs typeface="Avenir Heavy"/>
              </a:rPr>
              <a:t>Works of Righteousness to Please God</a:t>
            </a:r>
          </a:p>
        </p:txBody>
      </p:sp>
    </p:spTree>
    <p:extLst>
      <p:ext uri="{BB962C8B-B14F-4D97-AF65-F5344CB8AC3E}">
        <p14:creationId xmlns:p14="http://schemas.microsoft.com/office/powerpoint/2010/main" val="133109139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7885" r="22879"/>
          <a:stretch/>
        </p:blipFill>
        <p:spPr>
          <a:xfrm>
            <a:off x="-1" y="0"/>
            <a:ext cx="9144001" cy="6858000"/>
          </a:xfrm>
          <a:prstGeom prst="rect">
            <a:avLst/>
          </a:prstGeom>
        </p:spPr>
      </p:pic>
      <p:sp>
        <p:nvSpPr>
          <p:cNvPr id="4" name="TextBox 3">
            <a:extLst>
              <a:ext uri="{FF2B5EF4-FFF2-40B4-BE49-F238E27FC236}">
                <a16:creationId xmlns:a16="http://schemas.microsoft.com/office/drawing/2014/main" id="{448DDBBA-6E4E-1B43-AD53-C409D42D0341}"/>
              </a:ext>
            </a:extLst>
          </p:cNvPr>
          <p:cNvSpPr txBox="1"/>
          <p:nvPr/>
        </p:nvSpPr>
        <p:spPr>
          <a:xfrm>
            <a:off x="990600" y="76200"/>
            <a:ext cx="8077200" cy="584775"/>
          </a:xfrm>
          <a:prstGeom prst="rect">
            <a:avLst/>
          </a:prstGeom>
          <a:noFill/>
        </p:spPr>
        <p:txBody>
          <a:bodyPr wrap="square" rtlCol="0">
            <a:spAutoFit/>
          </a:bodyPr>
          <a:lstStyle/>
          <a:p>
            <a:pPr algn="r"/>
            <a:r>
              <a:rPr lang="en-US" sz="3200" dirty="0">
                <a:solidFill>
                  <a:srgbClr val="FFFFFF"/>
                </a:solidFill>
                <a:latin typeface="Avenir Heavy"/>
                <a:cs typeface="Avenir Heavy"/>
              </a:rPr>
              <a:t>Works of Righteousness to Please God</a:t>
            </a:r>
          </a:p>
        </p:txBody>
      </p:sp>
    </p:spTree>
    <p:extLst>
      <p:ext uri="{BB962C8B-B14F-4D97-AF65-F5344CB8AC3E}">
        <p14:creationId xmlns:p14="http://schemas.microsoft.com/office/powerpoint/2010/main" val="229312900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71031_183635732.jpg"/>
          <p:cNvPicPr>
            <a:picLocks noChangeAspect="1"/>
          </p:cNvPicPr>
          <p:nvPr/>
        </p:nvPicPr>
        <p:blipFill rotWithShape="1">
          <a:blip r:embed="rId3">
            <a:extLst>
              <a:ext uri="{28A0092B-C50C-407E-A947-70E740481C1C}">
                <a14:useLocalDpi xmlns:a14="http://schemas.microsoft.com/office/drawing/2010/main" val="0"/>
              </a:ext>
            </a:extLst>
          </a:blip>
          <a:srcRect l="8040" r="15127"/>
          <a:stretch/>
        </p:blipFill>
        <p:spPr>
          <a:xfrm>
            <a:off x="0" y="0"/>
            <a:ext cx="9144000" cy="6694378"/>
          </a:xfrm>
          <a:prstGeom prst="rect">
            <a:avLst/>
          </a:prstGeom>
        </p:spPr>
      </p:pic>
      <p:sp>
        <p:nvSpPr>
          <p:cNvPr id="3" name="TextBox 2">
            <a:extLst>
              <a:ext uri="{FF2B5EF4-FFF2-40B4-BE49-F238E27FC236}">
                <a16:creationId xmlns:a16="http://schemas.microsoft.com/office/drawing/2014/main" id="{B264EC8B-8A38-4944-BC4C-B7742DB8044C}"/>
              </a:ext>
            </a:extLst>
          </p:cNvPr>
          <p:cNvSpPr txBox="1"/>
          <p:nvPr/>
        </p:nvSpPr>
        <p:spPr>
          <a:xfrm>
            <a:off x="-838200" y="6019800"/>
            <a:ext cx="9448800" cy="523220"/>
          </a:xfrm>
          <a:prstGeom prst="rect">
            <a:avLst/>
          </a:prstGeom>
          <a:noFill/>
        </p:spPr>
        <p:txBody>
          <a:bodyPr wrap="square" rtlCol="0">
            <a:spAutoFit/>
          </a:bodyPr>
          <a:lstStyle/>
          <a:p>
            <a:pPr algn="r"/>
            <a:r>
              <a:rPr lang="en-US" sz="2800" dirty="0">
                <a:solidFill>
                  <a:srgbClr val="FFFFFF"/>
                </a:solidFill>
                <a:latin typeface="Avenir Heavy"/>
                <a:cs typeface="Avenir Heavy"/>
              </a:rPr>
              <a:t>Then There Is Righteousness Imputed from God</a:t>
            </a:r>
          </a:p>
        </p:txBody>
      </p:sp>
    </p:spTree>
    <p:extLst>
      <p:ext uri="{BB962C8B-B14F-4D97-AF65-F5344CB8AC3E}">
        <p14:creationId xmlns:p14="http://schemas.microsoft.com/office/powerpoint/2010/main" val="404589572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6176" t="693" r="7493"/>
          <a:stretch/>
        </p:blipFill>
        <p:spPr>
          <a:xfrm>
            <a:off x="-1" y="0"/>
            <a:ext cx="9144001" cy="6858000"/>
          </a:xfrm>
          <a:prstGeom prst="rect">
            <a:avLst/>
          </a:prstGeom>
        </p:spPr>
      </p:pic>
      <p:sp>
        <p:nvSpPr>
          <p:cNvPr id="5" name="TextBox 4"/>
          <p:cNvSpPr txBox="1"/>
          <p:nvPr/>
        </p:nvSpPr>
        <p:spPr>
          <a:xfrm>
            <a:off x="1828800" y="152400"/>
            <a:ext cx="7239000" cy="584776"/>
          </a:xfrm>
          <a:prstGeom prst="rect">
            <a:avLst/>
          </a:prstGeom>
          <a:noFill/>
        </p:spPr>
        <p:txBody>
          <a:bodyPr wrap="square" rtlCol="0">
            <a:spAutoFit/>
          </a:bodyPr>
          <a:lstStyle/>
          <a:p>
            <a:pPr algn="r"/>
            <a:r>
              <a:rPr lang="en-US" sz="3200" dirty="0">
                <a:solidFill>
                  <a:srgbClr val="FFFFFF"/>
                </a:solidFill>
                <a:latin typeface="Avenir Heavy"/>
                <a:cs typeface="Avenir Heavy"/>
              </a:rPr>
              <a:t>God’s Wisdom or Man’s...</a:t>
            </a:r>
          </a:p>
        </p:txBody>
      </p:sp>
      <p:sp>
        <p:nvSpPr>
          <p:cNvPr id="6" name="TextBox 5">
            <a:extLst>
              <a:ext uri="{FF2B5EF4-FFF2-40B4-BE49-F238E27FC236}">
                <a16:creationId xmlns:a16="http://schemas.microsoft.com/office/drawing/2014/main" id="{F76B9DC8-B0CD-614A-A130-42A682F1527A}"/>
              </a:ext>
            </a:extLst>
          </p:cNvPr>
          <p:cNvSpPr txBox="1"/>
          <p:nvPr/>
        </p:nvSpPr>
        <p:spPr>
          <a:xfrm>
            <a:off x="304800" y="1563139"/>
            <a:ext cx="3581400" cy="4031873"/>
          </a:xfrm>
          <a:prstGeom prst="rect">
            <a:avLst/>
          </a:prstGeom>
          <a:noFill/>
        </p:spPr>
        <p:txBody>
          <a:bodyPr wrap="square" rtlCol="0">
            <a:spAutoFit/>
          </a:bodyPr>
          <a:lstStyle/>
          <a:p>
            <a:r>
              <a:rPr lang="en-US" sz="3200" dirty="0">
                <a:solidFill>
                  <a:srgbClr val="FFFFFF"/>
                </a:solidFill>
                <a:latin typeface="Avenir Heavy"/>
                <a:cs typeface="Avenir Heavy"/>
              </a:rPr>
              <a:t>Going Deeper:  These positions flow from </a:t>
            </a:r>
            <a:r>
              <a:rPr lang="en-US" sz="3200" b="1" i="1" dirty="0">
                <a:solidFill>
                  <a:srgbClr val="FFFF00"/>
                </a:solidFill>
                <a:latin typeface="Avenir Heavy"/>
                <a:cs typeface="Avenir Heavy"/>
              </a:rPr>
              <a:t>differing sources </a:t>
            </a:r>
            <a:r>
              <a:rPr lang="en-US" sz="3200" dirty="0">
                <a:solidFill>
                  <a:srgbClr val="FFFFFF"/>
                </a:solidFill>
                <a:latin typeface="Avenir Heavy"/>
                <a:cs typeface="Avenir Heavy"/>
              </a:rPr>
              <a:t>of revelation to guide walking rightly before God</a:t>
            </a:r>
          </a:p>
        </p:txBody>
      </p:sp>
    </p:spTree>
    <p:extLst>
      <p:ext uri="{BB962C8B-B14F-4D97-AF65-F5344CB8AC3E}">
        <p14:creationId xmlns:p14="http://schemas.microsoft.com/office/powerpoint/2010/main" val="174769611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60000"/>
          </a:blip>
          <a:srcRect b="5625"/>
          <a:stretch/>
        </p:blipFill>
        <p:spPr>
          <a:xfrm>
            <a:off x="0" y="-1"/>
            <a:ext cx="9144000" cy="6858001"/>
          </a:xfrm>
          <a:prstGeom prst="rect">
            <a:avLst/>
          </a:prstGeom>
        </p:spPr>
      </p:pic>
      <p:sp>
        <p:nvSpPr>
          <p:cNvPr id="2" name="TextBox 1"/>
          <p:cNvSpPr txBox="1"/>
          <p:nvPr/>
        </p:nvSpPr>
        <p:spPr>
          <a:xfrm>
            <a:off x="-152400" y="152400"/>
            <a:ext cx="8686800" cy="584775"/>
          </a:xfrm>
          <a:prstGeom prst="rect">
            <a:avLst/>
          </a:prstGeom>
          <a:noFill/>
        </p:spPr>
        <p:txBody>
          <a:bodyPr wrap="square" rtlCol="0">
            <a:spAutoFit/>
          </a:bodyPr>
          <a:lstStyle/>
          <a:p>
            <a:pPr algn="r"/>
            <a:r>
              <a:rPr lang="en-US" sz="3200" dirty="0">
                <a:solidFill>
                  <a:srgbClr val="FFFFFF"/>
                </a:solidFill>
                <a:latin typeface="Avenir Heavy"/>
                <a:cs typeface="Avenir Heavy"/>
              </a:rPr>
              <a:t>Man’s View of the World, His Wisdom...</a:t>
            </a:r>
          </a:p>
        </p:txBody>
      </p:sp>
      <p:sp>
        <p:nvSpPr>
          <p:cNvPr id="3" name="TextBox 2"/>
          <p:cNvSpPr txBox="1"/>
          <p:nvPr/>
        </p:nvSpPr>
        <p:spPr>
          <a:xfrm>
            <a:off x="762000" y="4241899"/>
            <a:ext cx="7772400" cy="2616101"/>
          </a:xfrm>
          <a:prstGeom prst="rect">
            <a:avLst/>
          </a:prstGeom>
          <a:noFill/>
        </p:spPr>
        <p:txBody>
          <a:bodyPr wrap="square" rtlCol="0">
            <a:spAutoFit/>
          </a:bodyPr>
          <a:lstStyle/>
          <a:p>
            <a:r>
              <a:rPr lang="en-US" sz="2800" dirty="0">
                <a:solidFill>
                  <a:srgbClr val="FFFFFF"/>
                </a:solidFill>
                <a:latin typeface="Bangla MN" panose="02000500020000000000" pitchFamily="2" charset="0"/>
                <a:cs typeface="Bangla MN" panose="02000500020000000000" pitchFamily="2" charset="0"/>
              </a:rPr>
              <a:t>“"</a:t>
            </a:r>
            <a:r>
              <a:rPr lang="en-US" sz="2800" b="1" i="1" dirty="0">
                <a:solidFill>
                  <a:schemeClr val="accent2">
                    <a:lumMod val="60000"/>
                    <a:lumOff val="40000"/>
                  </a:schemeClr>
                </a:solidFill>
                <a:latin typeface="Bangla MN" panose="02000500020000000000" pitchFamily="2" charset="0"/>
                <a:cs typeface="Bangla MN" panose="02000500020000000000" pitchFamily="2" charset="0"/>
              </a:rPr>
              <a:t>Come, let us build ourselves a city and a tower with its top in the heavens, and let us make a name for ourselves, lest we be dispersed over the face of the whole earth</a:t>
            </a:r>
            <a:r>
              <a:rPr lang="en-US" sz="2800" dirty="0">
                <a:solidFill>
                  <a:srgbClr val="FFFFFF"/>
                </a:solidFill>
                <a:latin typeface="Bangla MN" panose="02000500020000000000" pitchFamily="2" charset="0"/>
                <a:cs typeface="Bangla MN" panose="02000500020000000000" pitchFamily="2" charset="0"/>
              </a:rPr>
              <a:t>.”</a:t>
            </a:r>
          </a:p>
          <a:p>
            <a:pPr algn="r"/>
            <a:r>
              <a:rPr lang="en-US" sz="2400" b="1" dirty="0">
                <a:solidFill>
                  <a:srgbClr val="FFFFFF"/>
                </a:solidFill>
                <a:latin typeface="Avenir Heavy"/>
                <a:cs typeface="Avenir Heavy"/>
              </a:rPr>
              <a:t>Genesis 11:4</a:t>
            </a:r>
          </a:p>
        </p:txBody>
      </p:sp>
    </p:spTree>
    <p:extLst>
      <p:ext uri="{BB962C8B-B14F-4D97-AF65-F5344CB8AC3E}">
        <p14:creationId xmlns:p14="http://schemas.microsoft.com/office/powerpoint/2010/main" val="3894924470"/>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28800" y="152400"/>
            <a:ext cx="7239000" cy="584776"/>
          </a:xfrm>
          <a:prstGeom prst="rect">
            <a:avLst/>
          </a:prstGeom>
          <a:noFill/>
        </p:spPr>
        <p:txBody>
          <a:bodyPr wrap="square" rtlCol="0">
            <a:spAutoFit/>
          </a:bodyPr>
          <a:lstStyle/>
          <a:p>
            <a:pPr algn="r"/>
            <a:r>
              <a:rPr lang="en-US" sz="3200" dirty="0">
                <a:solidFill>
                  <a:srgbClr val="FFFFFF"/>
                </a:solidFill>
                <a:latin typeface="Avenir Heavy"/>
                <a:cs typeface="Avenir Heavy"/>
              </a:rPr>
              <a:t>Source: The Bible + Human Works </a:t>
            </a:r>
          </a:p>
        </p:txBody>
      </p:sp>
      <p:sp>
        <p:nvSpPr>
          <p:cNvPr id="6" name="TextBox 5">
            <a:extLst>
              <a:ext uri="{FF2B5EF4-FFF2-40B4-BE49-F238E27FC236}">
                <a16:creationId xmlns:a16="http://schemas.microsoft.com/office/drawing/2014/main" id="{ABA4AA07-6CFF-6244-86C7-36DA8A43478B}"/>
              </a:ext>
            </a:extLst>
          </p:cNvPr>
          <p:cNvSpPr txBox="1"/>
          <p:nvPr/>
        </p:nvSpPr>
        <p:spPr>
          <a:xfrm>
            <a:off x="152400" y="762000"/>
            <a:ext cx="9195402" cy="1815882"/>
          </a:xfrm>
          <a:prstGeom prst="rect">
            <a:avLst/>
          </a:prstGeom>
          <a:noFill/>
        </p:spPr>
        <p:txBody>
          <a:bodyPr wrap="none" rtlCol="0">
            <a:spAutoFit/>
          </a:bodyPr>
          <a:lstStyle/>
          <a:p>
            <a:pPr marL="571500" indent="-571500">
              <a:buFont typeface="Arial" panose="020B0604020202020204" pitchFamily="34" charset="0"/>
              <a:buChar char="•"/>
            </a:pPr>
            <a:r>
              <a:rPr lang="en-US" sz="2800" dirty="0">
                <a:solidFill>
                  <a:schemeClr val="tx1"/>
                </a:solidFill>
                <a:latin typeface="Avenir Light" panose="020B0402020203020204" pitchFamily="34" charset="77"/>
              </a:rPr>
              <a:t>The Bible </a:t>
            </a:r>
          </a:p>
          <a:p>
            <a:pPr marL="571500" indent="-571500">
              <a:buFont typeface="Arial" panose="020B0604020202020204" pitchFamily="34" charset="0"/>
              <a:buChar char="•"/>
            </a:pPr>
            <a:r>
              <a:rPr lang="en-US" sz="2800" dirty="0">
                <a:solidFill>
                  <a:schemeClr val="tx1"/>
                </a:solidFill>
                <a:latin typeface="Avenir Light" panose="020B0402020203020204" pitchFamily="34" charset="77"/>
              </a:rPr>
              <a:t>The Apocrypha </a:t>
            </a:r>
            <a:r>
              <a:rPr lang="en-US" sz="2400" dirty="0">
                <a:solidFill>
                  <a:schemeClr val="tx1"/>
                </a:solidFill>
                <a:latin typeface="Avenir Light" panose="020B0402020203020204" pitchFamily="34" charset="77"/>
              </a:rPr>
              <a:t>(Divine, but Not Inspired)</a:t>
            </a:r>
          </a:p>
          <a:p>
            <a:pPr marL="571500" indent="-571500">
              <a:buFont typeface="Arial" panose="020B0604020202020204" pitchFamily="34" charset="0"/>
              <a:buChar char="•"/>
            </a:pPr>
            <a:r>
              <a:rPr lang="en-US" sz="2800" dirty="0">
                <a:solidFill>
                  <a:schemeClr val="tx1"/>
                </a:solidFill>
                <a:latin typeface="Avenir Light" panose="020B0402020203020204" pitchFamily="34" charset="77"/>
              </a:rPr>
              <a:t>Apostolic Tradition </a:t>
            </a:r>
            <a:r>
              <a:rPr lang="en-US" sz="2400" dirty="0">
                <a:solidFill>
                  <a:schemeClr val="tx1"/>
                </a:solidFill>
                <a:latin typeface="Avenir Light" panose="020B0402020203020204" pitchFamily="34" charset="77"/>
              </a:rPr>
              <a:t>(Religious Instructions and Teachings</a:t>
            </a:r>
            <a:r>
              <a:rPr lang="en-US" sz="2800" dirty="0">
                <a:solidFill>
                  <a:schemeClr val="tx1"/>
                </a:solidFill>
                <a:latin typeface="Avenir Light" panose="020B0402020203020204" pitchFamily="34" charset="77"/>
              </a:rPr>
              <a:t>)</a:t>
            </a:r>
          </a:p>
          <a:p>
            <a:pPr marL="571500" indent="-571500">
              <a:buFont typeface="Arial" panose="020B0604020202020204" pitchFamily="34" charset="0"/>
              <a:buChar char="•"/>
            </a:pPr>
            <a:r>
              <a:rPr lang="en-US" sz="2800" dirty="0">
                <a:solidFill>
                  <a:schemeClr val="tx1"/>
                </a:solidFill>
                <a:latin typeface="Avenir Light" panose="020B0402020203020204" pitchFamily="34" charset="77"/>
              </a:rPr>
              <a:t>Magisterium </a:t>
            </a:r>
            <a:r>
              <a:rPr lang="en-US" sz="2400" dirty="0">
                <a:solidFill>
                  <a:schemeClr val="tx1"/>
                </a:solidFill>
                <a:latin typeface="Avenir Light" panose="020B0402020203020204" pitchFamily="34" charset="77"/>
              </a:rPr>
              <a:t>(Direction of Current Pope and Leaders)</a:t>
            </a:r>
          </a:p>
        </p:txBody>
      </p:sp>
      <p:pic>
        <p:nvPicPr>
          <p:cNvPr id="7" name="Picture 6">
            <a:extLst>
              <a:ext uri="{FF2B5EF4-FFF2-40B4-BE49-F238E27FC236}">
                <a16:creationId xmlns:a16="http://schemas.microsoft.com/office/drawing/2014/main" id="{D1361E7C-FA84-F943-BF64-F5B5133B3483}"/>
              </a:ext>
            </a:extLst>
          </p:cNvPr>
          <p:cNvPicPr>
            <a:picLocks noChangeAspect="1"/>
          </p:cNvPicPr>
          <p:nvPr/>
        </p:nvPicPr>
        <p:blipFill rotWithShape="1">
          <a:blip r:embed="rId3"/>
          <a:srcRect l="6176" t="693" r="7493"/>
          <a:stretch/>
        </p:blipFill>
        <p:spPr>
          <a:xfrm>
            <a:off x="2076450" y="2743200"/>
            <a:ext cx="4991100" cy="3743325"/>
          </a:xfrm>
          <a:prstGeom prst="rect">
            <a:avLst/>
          </a:prstGeom>
        </p:spPr>
      </p:pic>
    </p:spTree>
    <p:extLst>
      <p:ext uri="{BB962C8B-B14F-4D97-AF65-F5344CB8AC3E}">
        <p14:creationId xmlns:p14="http://schemas.microsoft.com/office/powerpoint/2010/main" val="319347921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28800" y="152400"/>
            <a:ext cx="7239000" cy="584776"/>
          </a:xfrm>
          <a:prstGeom prst="rect">
            <a:avLst/>
          </a:prstGeom>
          <a:noFill/>
        </p:spPr>
        <p:txBody>
          <a:bodyPr wrap="square" rtlCol="0">
            <a:spAutoFit/>
          </a:bodyPr>
          <a:lstStyle/>
          <a:p>
            <a:pPr algn="r"/>
            <a:r>
              <a:rPr lang="en-US" sz="3200" dirty="0">
                <a:solidFill>
                  <a:srgbClr val="FFFFFF"/>
                </a:solidFill>
                <a:latin typeface="Avenir Heavy"/>
                <a:cs typeface="Avenir Heavy"/>
              </a:rPr>
              <a:t>Source: The Quran + Human Works </a:t>
            </a:r>
          </a:p>
        </p:txBody>
      </p:sp>
      <p:pic>
        <p:nvPicPr>
          <p:cNvPr id="1026" name="Picture 2" descr="Image result for quran">
            <a:extLst>
              <a:ext uri="{FF2B5EF4-FFF2-40B4-BE49-F238E27FC236}">
                <a16:creationId xmlns:a16="http://schemas.microsoft.com/office/drawing/2014/main" id="{C1C96BCA-C90D-664A-A2E4-234571A0E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362200"/>
            <a:ext cx="6400800" cy="41676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BA4AA07-6CFF-6244-86C7-36DA8A43478B}"/>
              </a:ext>
            </a:extLst>
          </p:cNvPr>
          <p:cNvSpPr txBox="1"/>
          <p:nvPr/>
        </p:nvSpPr>
        <p:spPr>
          <a:xfrm>
            <a:off x="152400" y="762000"/>
            <a:ext cx="9355574" cy="1384995"/>
          </a:xfrm>
          <a:prstGeom prst="rect">
            <a:avLst/>
          </a:prstGeom>
          <a:noFill/>
        </p:spPr>
        <p:txBody>
          <a:bodyPr wrap="none" rtlCol="0">
            <a:spAutoFit/>
          </a:bodyPr>
          <a:lstStyle/>
          <a:p>
            <a:pPr marL="571500" indent="-571500">
              <a:buFont typeface="Arial" panose="020B0604020202020204" pitchFamily="34" charset="0"/>
              <a:buChar char="•"/>
            </a:pPr>
            <a:r>
              <a:rPr lang="en-US" sz="2800" dirty="0">
                <a:solidFill>
                  <a:schemeClr val="tx1"/>
                </a:solidFill>
                <a:latin typeface="Avenir Light" panose="020B0402020203020204" pitchFamily="34" charset="77"/>
              </a:rPr>
              <a:t>The Quran (Compiled after death of Mohammed)</a:t>
            </a:r>
          </a:p>
          <a:p>
            <a:pPr marL="571500" indent="-571500">
              <a:buFont typeface="Arial" panose="020B0604020202020204" pitchFamily="34" charset="0"/>
              <a:buChar char="•"/>
            </a:pPr>
            <a:r>
              <a:rPr lang="en-US" sz="2800" dirty="0">
                <a:solidFill>
                  <a:schemeClr val="tx1"/>
                </a:solidFill>
                <a:latin typeface="Avenir Light" panose="020B0402020203020204" pitchFamily="34" charset="77"/>
              </a:rPr>
              <a:t>The Hadith </a:t>
            </a:r>
            <a:r>
              <a:rPr lang="en-US" sz="2700" dirty="0">
                <a:solidFill>
                  <a:schemeClr val="tx1"/>
                </a:solidFill>
                <a:latin typeface="Avenir Light" panose="020B0402020203020204" pitchFamily="34" charset="77"/>
              </a:rPr>
              <a:t>(Supposed Oral Teachings of Mohammed)</a:t>
            </a:r>
          </a:p>
          <a:p>
            <a:pPr marL="571500" indent="-571500">
              <a:buFont typeface="Arial" panose="020B0604020202020204" pitchFamily="34" charset="0"/>
              <a:buChar char="•"/>
            </a:pPr>
            <a:r>
              <a:rPr lang="en-US" sz="2800" dirty="0">
                <a:solidFill>
                  <a:schemeClr val="tx1"/>
                </a:solidFill>
                <a:latin typeface="Avenir Light" panose="020B0402020203020204" pitchFamily="34" charset="77"/>
              </a:rPr>
              <a:t>The Sunnah (Religious Instructions and Teachings)</a:t>
            </a:r>
          </a:p>
        </p:txBody>
      </p:sp>
    </p:spTree>
    <p:extLst>
      <p:ext uri="{BB962C8B-B14F-4D97-AF65-F5344CB8AC3E}">
        <p14:creationId xmlns:p14="http://schemas.microsoft.com/office/powerpoint/2010/main" val="106909665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838200"/>
            <a:ext cx="8534400" cy="597086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Book"/>
                <a:ea typeface="ヒラギノ明朝 ProN W3" charset="0"/>
                <a:cs typeface="Avenir Book"/>
                <a:sym typeface="Cochin" charset="0"/>
              </a:rPr>
              <a:t>Quran teaches that salvation is based on purification by good deeds and following the teachings.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chin" charset="0"/>
              <a:ea typeface="ヒラギノ明朝 ProN W3" charset="0"/>
              <a:sym typeface="Cochi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ochin" charset="0"/>
                <a:ea typeface="ヒラギノ明朝 ProN W3" charset="0"/>
                <a:sym typeface="Cochin" charset="0"/>
              </a:rPr>
              <a:t>“We will certainly question those who received the message, and we will question the messengers. We will inform them authoritatively, for we were never absent.  The scales will be set on that day, equitably. Those whose </a:t>
            </a:r>
            <a:r>
              <a:rPr kumimoji="0" lang="en-US" sz="2400" b="0" i="0" u="sng" strike="noStrike" kern="1200" cap="none" spc="0" normalizeH="0" baseline="0" noProof="0" dirty="0">
                <a:ln>
                  <a:noFill/>
                </a:ln>
                <a:solidFill>
                  <a:srgbClr val="000000"/>
                </a:solidFill>
                <a:effectLst/>
                <a:uLnTx/>
                <a:uFillTx/>
                <a:latin typeface="Cochin" charset="0"/>
                <a:ea typeface="ヒラギノ明朝 ProN W3" charset="0"/>
                <a:sym typeface="Cochin" charset="0"/>
              </a:rPr>
              <a:t>weights are heavy </a:t>
            </a:r>
            <a:r>
              <a:rPr kumimoji="0" lang="en-US" sz="2500" b="1" i="0" u="none" strike="noStrike" kern="1200" cap="none" spc="0" normalizeH="0" baseline="0" noProof="0" dirty="0">
                <a:ln>
                  <a:noFill/>
                </a:ln>
                <a:solidFill>
                  <a:srgbClr val="660066"/>
                </a:solidFill>
                <a:effectLst/>
                <a:uLnTx/>
                <a:uFillTx/>
                <a:latin typeface="Cochin" charset="0"/>
                <a:ea typeface="ヒラギノ明朝 ProN W3" charset="0"/>
                <a:sym typeface="Cochin" charset="0"/>
              </a:rPr>
              <a:t>will be the winners.</a:t>
            </a:r>
            <a:r>
              <a:rPr kumimoji="0" lang="en-US" sz="2400" b="0" i="0" u="none" strike="noStrike" kern="1200" cap="none" spc="0" normalizeH="0" baseline="0" noProof="0" dirty="0">
                <a:ln>
                  <a:noFill/>
                </a:ln>
                <a:solidFill>
                  <a:srgbClr val="000000"/>
                </a:solidFill>
                <a:effectLst/>
                <a:uLnTx/>
                <a:uFillTx/>
                <a:latin typeface="Cochin" charset="0"/>
                <a:ea typeface="ヒラギノ明朝 ProN W3" charset="0"/>
                <a:sym typeface="Cochin" charset="0"/>
              </a:rPr>
              <a:t> As for those whose </a:t>
            </a:r>
            <a:r>
              <a:rPr kumimoji="0" lang="en-US" sz="2400" b="0" i="0" u="sng" strike="noStrike" kern="1200" cap="none" spc="0" normalizeH="0" baseline="0" noProof="0" dirty="0">
                <a:ln>
                  <a:noFill/>
                </a:ln>
                <a:solidFill>
                  <a:srgbClr val="000000"/>
                </a:solidFill>
                <a:effectLst/>
                <a:uLnTx/>
                <a:uFillTx/>
                <a:latin typeface="Cochin" charset="0"/>
                <a:ea typeface="ヒラギノ明朝 ProN W3" charset="0"/>
                <a:sym typeface="Cochin" charset="0"/>
              </a:rPr>
              <a:t>weights are light</a:t>
            </a:r>
            <a:r>
              <a:rPr kumimoji="0" lang="en-US" sz="2400" b="0" i="0" u="none" strike="noStrike" kern="1200" cap="none" spc="0" normalizeH="0" baseline="0" noProof="0" dirty="0">
                <a:ln>
                  <a:noFill/>
                </a:ln>
                <a:solidFill>
                  <a:srgbClr val="000000"/>
                </a:solidFill>
                <a:effectLst/>
                <a:uLnTx/>
                <a:uFillTx/>
                <a:latin typeface="Cochin" charset="0"/>
                <a:ea typeface="ヒラギノ明朝 ProN W3" charset="0"/>
                <a:sym typeface="Cochin" charset="0"/>
              </a:rPr>
              <a:t>, they will be the ones who lost their souls </a:t>
            </a:r>
            <a:r>
              <a:rPr kumimoji="0" lang="en-US" sz="2500" b="1" i="0" u="none" strike="noStrike" kern="1200" cap="none" spc="0" normalizeH="0" baseline="0" noProof="0" dirty="0">
                <a:ln>
                  <a:noFill/>
                </a:ln>
                <a:solidFill>
                  <a:srgbClr val="660066"/>
                </a:solidFill>
                <a:effectLst/>
                <a:uLnTx/>
                <a:uFillTx/>
                <a:latin typeface="Cochin" charset="0"/>
                <a:ea typeface="ヒラギノ明朝 ProN W3" charset="0"/>
                <a:sym typeface="Cochin" charset="0"/>
              </a:rPr>
              <a:t>as a consequence of disregarding our revelations, unjustl</a:t>
            </a:r>
            <a:r>
              <a:rPr kumimoji="0" lang="en-US" sz="2500" b="1" i="1" u="none" strike="noStrike" kern="1200" cap="none" spc="0" normalizeH="0" baseline="0" noProof="0" dirty="0">
                <a:ln>
                  <a:noFill/>
                </a:ln>
                <a:solidFill>
                  <a:srgbClr val="660066"/>
                </a:solidFill>
                <a:effectLst/>
                <a:uLnTx/>
                <a:uFillTx/>
                <a:latin typeface="Cochin" charset="0"/>
                <a:ea typeface="ヒラギノ明朝 ProN W3" charset="0"/>
                <a:sym typeface="Cochin" charset="0"/>
              </a:rPr>
              <a:t>y</a:t>
            </a:r>
            <a:r>
              <a:rPr kumimoji="0" lang="en-US" sz="2400" b="0" i="0" u="none" strike="noStrike" kern="1200" cap="none" spc="0" normalizeH="0" baseline="0" noProof="0" dirty="0">
                <a:ln>
                  <a:noFill/>
                </a:ln>
                <a:solidFill>
                  <a:srgbClr val="660066"/>
                </a:solidFill>
                <a:effectLst/>
                <a:uLnTx/>
                <a:uFillTx/>
                <a:latin typeface="Cochin" charset="0"/>
                <a:ea typeface="ヒラギノ明朝 ProN W3" charset="0"/>
                <a:sym typeface="Cochin" charset="0"/>
              </a:rPr>
              <a:t>.</a:t>
            </a:r>
            <a:r>
              <a:rPr kumimoji="0" lang="en-US" sz="2400" b="0" i="0" u="none" strike="noStrike" kern="1200" cap="none" spc="0" normalizeH="0" baseline="0" noProof="0" dirty="0">
                <a:ln>
                  <a:noFill/>
                </a:ln>
                <a:solidFill>
                  <a:srgbClr val="000000"/>
                </a:solidFill>
                <a:effectLst/>
                <a:uLnTx/>
                <a:uFillTx/>
                <a:latin typeface="Cochin" charset="0"/>
                <a:ea typeface="ヒラギノ明朝 ProN W3" charset="0"/>
                <a:sym typeface="Cochin" charset="0"/>
              </a:rPr>
              <a:t>  (7:6-9)</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chin" charset="0"/>
              <a:ea typeface="ヒラギノ明朝 ProN W3" charset="0"/>
              <a:sym typeface="Cochi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ochin" charset="0"/>
                <a:ea typeface="ヒラギノ明朝 ProN W3" charset="0"/>
                <a:sym typeface="Cochin" charset="0"/>
              </a:rPr>
              <a:t>“With GOD is the knowledge about the Hour (end of the world). He is the One who sends down the rain, and He knows the contents of the womb. No soul knows what will happen to it tomorrow, and no one knows in which land he or she will die. GOD is Omniscient, Cognizant. .” (31:34)</a:t>
            </a:r>
          </a:p>
        </p:txBody>
      </p:sp>
      <p:sp>
        <p:nvSpPr>
          <p:cNvPr id="3" name="TextBox 2"/>
          <p:cNvSpPr txBox="1"/>
          <p:nvPr/>
        </p:nvSpPr>
        <p:spPr>
          <a:xfrm>
            <a:off x="2585116" y="177224"/>
            <a:ext cx="3709925" cy="5232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venir Heavy" panose="02000503020000020003" pitchFamily="2" charset="0"/>
                <a:ea typeface="ヒラギノ明朝 ProN W3" charset="0"/>
                <a:cs typeface="Avenir Book"/>
                <a:sym typeface="Cochin" charset="0"/>
              </a:rPr>
              <a:t>Hope through Works</a:t>
            </a:r>
          </a:p>
        </p:txBody>
      </p:sp>
    </p:spTree>
    <p:extLst>
      <p:ext uri="{BB962C8B-B14F-4D97-AF65-F5344CB8AC3E}">
        <p14:creationId xmlns:p14="http://schemas.microsoft.com/office/powerpoint/2010/main" val="324563817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3900" y="2254508"/>
            <a:ext cx="7696200" cy="483209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ochin" charset="0"/>
                <a:ea typeface="ヒラギノ明朝 ProN W3" charset="0"/>
                <a:sym typeface="Cochin" charset="0"/>
              </a:rPr>
              <a:t>“</a:t>
            </a:r>
            <a:r>
              <a:rPr kumimoji="0" lang="en-US" sz="2200" b="0" i="1" u="none" strike="noStrike" kern="1200" cap="none" spc="0" normalizeH="0" baseline="0" noProof="0" dirty="0">
                <a:ln>
                  <a:noFill/>
                </a:ln>
                <a:solidFill>
                  <a:srgbClr val="000000"/>
                </a:solidFill>
                <a:effectLst/>
                <a:uLnTx/>
                <a:uFillTx/>
                <a:latin typeface="Cochin" charset="0"/>
                <a:ea typeface="ヒラギノ明朝 ProN W3" charset="0"/>
                <a:sym typeface="Cochin" charset="0"/>
              </a:rPr>
              <a:t>Mohammad said</a:t>
            </a:r>
            <a:r>
              <a:rPr kumimoji="0" lang="en-US" sz="2200" b="0" i="0" u="none" strike="noStrike" kern="1200" cap="none" spc="0" normalizeH="0" baseline="0" noProof="0" dirty="0">
                <a:ln>
                  <a:noFill/>
                </a:ln>
                <a:solidFill>
                  <a:srgbClr val="000000"/>
                </a:solidFill>
                <a:effectLst/>
                <a:uLnTx/>
                <a:uFillTx/>
                <a:latin typeface="Cochin" charset="0"/>
                <a:ea typeface="ヒラギノ明朝 ProN W3" charset="0"/>
                <a:sym typeface="Cochin" charset="0"/>
              </a:rPr>
              <a:t>, "</a:t>
            </a:r>
            <a:r>
              <a:rPr kumimoji="0" lang="en-US" sz="2200" b="1" i="0" u="none" strike="noStrike" kern="1200" cap="none" spc="0" normalizeH="0" baseline="0" noProof="0" dirty="0">
                <a:ln>
                  <a:noFill/>
                </a:ln>
                <a:solidFill>
                  <a:srgbClr val="7030A0"/>
                </a:solidFill>
                <a:effectLst/>
                <a:uLnTx/>
                <a:uFillTx/>
                <a:latin typeface="Cochin" charset="0"/>
                <a:ea typeface="ヒラギノ明朝 ProN W3" charset="0"/>
                <a:sym typeface="Cochin" charset="0"/>
              </a:rPr>
              <a:t>I have been ordered to fight with the people till they say, ‘None has the right to be worshiped but Allah</a:t>
            </a:r>
            <a:r>
              <a:rPr kumimoji="0" lang="en-US" sz="2200" b="0" i="0" u="none" strike="noStrike" kern="1200" cap="none" spc="0" normalizeH="0" baseline="0" noProof="0" dirty="0">
                <a:ln>
                  <a:noFill/>
                </a:ln>
                <a:solidFill>
                  <a:srgbClr val="000000"/>
                </a:solidFill>
                <a:effectLst/>
                <a:uLnTx/>
                <a:uFillTx/>
                <a:latin typeface="Cochin" charset="0"/>
                <a:ea typeface="ヒラギノ明朝 ProN W3" charset="0"/>
                <a:sym typeface="Cochin" charset="0"/>
              </a:rPr>
              <a:t>,’ and whoever says, ‘None has the right to be worshiped by Allah,’ his life and property will be saved by me except for Islamic law, and his accounts will be with Allah (either to punish him or to forgive him.)"”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ochin" charset="0"/>
                <a:ea typeface="ヒラギノ明朝 ProN W3" charset="0"/>
                <a:sym typeface="Cochin" charset="0"/>
              </a:rPr>
              <a:t>4:196</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ochin" charset="0"/>
              <a:ea typeface="ヒラギノ明朝 ProN W3" charset="0"/>
              <a:sym typeface="Cochi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ochin" charset="0"/>
                <a:ea typeface="ヒラギノ明朝 ProN W3" charset="0"/>
                <a:sym typeface="Cochin" charset="0"/>
              </a:rPr>
              <a:t>“</a:t>
            </a:r>
            <a:r>
              <a:rPr kumimoji="0" lang="en-US" sz="2200" b="0" i="1" u="none" strike="noStrike" kern="1200" cap="none" spc="0" normalizeH="0" baseline="0" noProof="0" dirty="0">
                <a:ln>
                  <a:noFill/>
                </a:ln>
                <a:solidFill>
                  <a:srgbClr val="000000"/>
                </a:solidFill>
                <a:effectLst/>
                <a:uLnTx/>
                <a:uFillTx/>
                <a:latin typeface="Cochin" charset="0"/>
                <a:ea typeface="ヒラギノ明朝 ProN W3" charset="0"/>
                <a:sym typeface="Cochin" charset="0"/>
              </a:rPr>
              <a:t>Muhammad said, </a:t>
            </a:r>
            <a:r>
              <a:rPr kumimoji="0" lang="en-US" sz="2200" b="0" i="0" u="none" strike="noStrike" kern="1200" cap="none" spc="0" normalizeH="0" baseline="0" noProof="0" dirty="0">
                <a:ln>
                  <a:noFill/>
                </a:ln>
                <a:solidFill>
                  <a:srgbClr val="000000"/>
                </a:solidFill>
                <a:effectLst/>
                <a:uLnTx/>
                <a:uFillTx/>
                <a:latin typeface="Cochin" charset="0"/>
                <a:ea typeface="ヒラギノ明朝 ProN W3" charset="0"/>
                <a:sym typeface="Cochin" charset="0"/>
              </a:rPr>
              <a:t>"</a:t>
            </a:r>
            <a:r>
              <a:rPr kumimoji="0" lang="en-US" sz="2200" b="0" i="0" u="none" strike="noStrike" kern="1200" cap="none" spc="0" normalizeH="0" baseline="0" noProof="0" dirty="0">
                <a:ln>
                  <a:noFill/>
                </a:ln>
                <a:solidFill>
                  <a:srgbClr val="000000"/>
                </a:solidFill>
                <a:effectLst/>
                <a:highlight>
                  <a:srgbClr val="FFFF00"/>
                </a:highlight>
                <a:uLnTx/>
                <a:uFillTx/>
                <a:latin typeface="Cochin" charset="0"/>
                <a:ea typeface="ヒラギノ明朝 ProN W3" charset="0"/>
                <a:sym typeface="Cochin" charset="0"/>
              </a:rPr>
              <a:t>The person who participates in (holy battles) in Allah's cause and nothing compels him to do so except belief in Allah and His Apostles, will be recompensed by Allah either with a reward, or booty (if he survives) or will be admitted to Paradise (if he is killed in the battle as a martyr).”</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ochin" charset="0"/>
                <a:ea typeface="ヒラギノ明朝 ProN W3" charset="0"/>
                <a:sym typeface="Cochin" charset="0"/>
              </a:rPr>
              <a:t>1:35</a:t>
            </a:r>
          </a:p>
        </p:txBody>
      </p:sp>
      <p:sp>
        <p:nvSpPr>
          <p:cNvPr id="3" name="TextBox 2"/>
          <p:cNvSpPr txBox="1"/>
          <p:nvPr/>
        </p:nvSpPr>
        <p:spPr>
          <a:xfrm>
            <a:off x="320556" y="13855"/>
            <a:ext cx="8671044" cy="224676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chemeClr val="tx1"/>
                </a:solidFill>
                <a:effectLst/>
                <a:uLnTx/>
                <a:uFillTx/>
                <a:latin typeface="Avenir Heavy" panose="02000503020000020003" pitchFamily="2" charset="0"/>
                <a:ea typeface="ヒラギノ明朝 ProN W3" charset="0"/>
                <a:cs typeface="Avenir Book"/>
                <a:sym typeface="Cochin" charset="0"/>
              </a:rPr>
              <a:t>From the Hadith (Sunni, Shia, Sufi flow from this)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chemeClr val="tx1"/>
                </a:solidFill>
                <a:effectLst/>
                <a:uLnTx/>
                <a:uFillTx/>
                <a:latin typeface="Avenir Heavy" panose="02000503020000020003" pitchFamily="2" charset="0"/>
                <a:ea typeface="ヒラギノ明朝 ProN W3" charset="0"/>
                <a:cs typeface="Avenir Book"/>
                <a:sym typeface="Cochin" charset="0"/>
              </a:rPr>
              <a:t>Collection of Sayings of Mohammad</a:t>
            </a:r>
          </a:p>
          <a:p>
            <a:pPr marL="0" marR="0" lvl="0" indent="0"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chemeClr val="tx1"/>
              </a:solidFill>
              <a:effectLst/>
              <a:uLnTx/>
              <a:uFillTx/>
              <a:latin typeface="Avenir Heavy" panose="02000503020000020003" pitchFamily="2" charset="0"/>
              <a:ea typeface="ヒラギノ明朝 ProN W3" charset="0"/>
              <a:cs typeface="Avenir Book"/>
              <a:sym typeface="Cochin" charset="0"/>
            </a:endParaRPr>
          </a:p>
          <a:p>
            <a:pPr lvl="0"/>
            <a:r>
              <a:rPr lang="en-US" sz="2400" u="sng" dirty="0">
                <a:solidFill>
                  <a:schemeClr val="tx1"/>
                </a:solidFill>
                <a:latin typeface="Avenir Light" panose="020B0402020203020204" pitchFamily="34" charset="77"/>
                <a:ea typeface="ヒラギノ明朝 ProN W3" charset="0"/>
                <a:cs typeface="Avenir Book"/>
                <a:sym typeface="Cochin" charset="0"/>
              </a:rPr>
              <a:t>Collected as late as 200 years </a:t>
            </a:r>
            <a:r>
              <a:rPr lang="en-US" sz="2400" b="1" i="1" dirty="0">
                <a:solidFill>
                  <a:schemeClr val="tx1"/>
                </a:solidFill>
                <a:latin typeface="Avenir Light" panose="020B0402020203020204" pitchFamily="34" charset="77"/>
                <a:ea typeface="ヒラギノ明朝 ProN W3" charset="0"/>
                <a:cs typeface="Avenir Book"/>
                <a:sym typeface="Cochin" charset="0"/>
              </a:rPr>
              <a:t>after his death </a:t>
            </a:r>
            <a:r>
              <a:rPr lang="en-US" sz="2400" dirty="0">
                <a:solidFill>
                  <a:schemeClr val="tx1"/>
                </a:solidFill>
                <a:latin typeface="Avenir Light" panose="020B0402020203020204" pitchFamily="34" charset="77"/>
                <a:ea typeface="ヒラギノ明朝 ProN W3" charset="0"/>
                <a:cs typeface="Avenir Book"/>
                <a:sym typeface="Cochin" charset="0"/>
              </a:rPr>
              <a:t>and </a:t>
            </a:r>
            <a:r>
              <a:rPr lang="en-US" sz="2400" b="1" i="1" dirty="0">
                <a:solidFill>
                  <a:schemeClr val="tx1"/>
                </a:solidFill>
                <a:latin typeface="Avenir Light" panose="020B0402020203020204" pitchFamily="34" charset="77"/>
                <a:ea typeface="ヒラギノ明朝 ProN W3" charset="0"/>
                <a:cs typeface="Avenir Book"/>
                <a:sym typeface="Cochin" charset="0"/>
              </a:rPr>
              <a:t>after apostate wars</a:t>
            </a:r>
            <a:r>
              <a:rPr lang="en-US" sz="2400" dirty="0">
                <a:solidFill>
                  <a:schemeClr val="tx1"/>
                </a:solidFill>
                <a:latin typeface="Avenir Light" panose="020B0402020203020204" pitchFamily="34" charset="77"/>
                <a:ea typeface="ヒラギノ明朝 ProN W3" charset="0"/>
                <a:cs typeface="Avenir Book"/>
                <a:sym typeface="Cochin" charset="0"/>
              </a:rPr>
              <a:t> - </a:t>
            </a:r>
            <a:r>
              <a:rPr lang="en-US" sz="2400" dirty="0">
                <a:solidFill>
                  <a:schemeClr val="tx1"/>
                </a:solidFill>
                <a:latin typeface="Avenir Light" panose="020B0402020203020204" pitchFamily="34" charset="77"/>
              </a:rPr>
              <a:t>launched by the Caliph Abu Bakr against rebel Arabian tribes during 632 and 633, just after Muhammad died</a:t>
            </a:r>
            <a:r>
              <a:rPr kumimoji="0" lang="en-US" sz="2400" u="none" strike="noStrike" kern="1200" cap="none" spc="0" normalizeH="0" baseline="0" noProof="0" dirty="0">
                <a:ln>
                  <a:noFill/>
                </a:ln>
                <a:solidFill>
                  <a:schemeClr val="tx1"/>
                </a:solidFill>
                <a:effectLst/>
                <a:uLnTx/>
                <a:uFillTx/>
                <a:latin typeface="Avenir Light" panose="020B0402020203020204" pitchFamily="34" charset="77"/>
                <a:ea typeface="ヒラギノ明朝 ProN W3" charset="0"/>
                <a:cs typeface="Avenir Book"/>
                <a:sym typeface="Cochin" charset="0"/>
              </a:rPr>
              <a:t> </a:t>
            </a:r>
          </a:p>
        </p:txBody>
      </p:sp>
    </p:spTree>
    <p:extLst>
      <p:ext uri="{BB962C8B-B14F-4D97-AF65-F5344CB8AC3E}">
        <p14:creationId xmlns:p14="http://schemas.microsoft.com/office/powerpoint/2010/main" val="208756661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28800" y="152400"/>
            <a:ext cx="7239000" cy="584776"/>
          </a:xfrm>
          <a:prstGeom prst="rect">
            <a:avLst/>
          </a:prstGeom>
          <a:noFill/>
        </p:spPr>
        <p:txBody>
          <a:bodyPr wrap="square" rtlCol="0">
            <a:spAutoFit/>
          </a:bodyPr>
          <a:lstStyle/>
          <a:p>
            <a:pPr algn="r"/>
            <a:r>
              <a:rPr lang="en-US" sz="3200" dirty="0">
                <a:solidFill>
                  <a:srgbClr val="FFFFFF"/>
                </a:solidFill>
                <a:latin typeface="Avenir Heavy"/>
                <a:cs typeface="Avenir Heavy"/>
              </a:rPr>
              <a:t>Source: The Tanakh + Human Works</a:t>
            </a:r>
          </a:p>
        </p:txBody>
      </p:sp>
      <p:pic>
        <p:nvPicPr>
          <p:cNvPr id="2050" name="Picture 2" descr="Image result for hebrew bible">
            <a:extLst>
              <a:ext uri="{FF2B5EF4-FFF2-40B4-BE49-F238E27FC236}">
                <a16:creationId xmlns:a16="http://schemas.microsoft.com/office/drawing/2014/main" id="{510BAB1D-71CD-A449-9183-6A57FB9F40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49829"/>
            <a:ext cx="5893988" cy="42121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9BCFBF9-B66D-404A-9523-E85D7BFC0C47}"/>
              </a:ext>
            </a:extLst>
          </p:cNvPr>
          <p:cNvSpPr txBox="1"/>
          <p:nvPr/>
        </p:nvSpPr>
        <p:spPr>
          <a:xfrm>
            <a:off x="152400" y="762000"/>
            <a:ext cx="9081653" cy="1384995"/>
          </a:xfrm>
          <a:prstGeom prst="rect">
            <a:avLst/>
          </a:prstGeom>
          <a:noFill/>
        </p:spPr>
        <p:txBody>
          <a:bodyPr wrap="none" rtlCol="0">
            <a:spAutoFit/>
          </a:bodyPr>
          <a:lstStyle/>
          <a:p>
            <a:pPr marL="571500" indent="-571500">
              <a:buFont typeface="Arial" panose="020B0604020202020204" pitchFamily="34" charset="0"/>
              <a:buChar char="•"/>
            </a:pPr>
            <a:r>
              <a:rPr lang="en-US" sz="2800" dirty="0">
                <a:solidFill>
                  <a:schemeClr val="tx1"/>
                </a:solidFill>
                <a:latin typeface="Avenir Light" panose="020B0402020203020204" pitchFamily="34" charset="77"/>
              </a:rPr>
              <a:t>Hebrew Bible (Tanakh or Torah)</a:t>
            </a:r>
          </a:p>
          <a:p>
            <a:pPr marL="571500" indent="-571500">
              <a:buFont typeface="Arial" panose="020B0604020202020204" pitchFamily="34" charset="0"/>
              <a:buChar char="•"/>
            </a:pPr>
            <a:r>
              <a:rPr lang="en-US" sz="2800" dirty="0">
                <a:solidFill>
                  <a:schemeClr val="tx1"/>
                </a:solidFill>
                <a:latin typeface="Avenir Light" panose="020B0402020203020204" pitchFamily="34" charset="77"/>
              </a:rPr>
              <a:t>Mishnah (190AD) Oral Torah or Teaching</a:t>
            </a:r>
          </a:p>
          <a:p>
            <a:pPr marL="571500" indent="-571500">
              <a:buFont typeface="Arial" panose="020B0604020202020204" pitchFamily="34" charset="0"/>
              <a:buChar char="•"/>
            </a:pPr>
            <a:r>
              <a:rPr lang="en-US" sz="2800" dirty="0">
                <a:solidFill>
                  <a:schemeClr val="tx1"/>
                </a:solidFill>
                <a:latin typeface="Avenir Light" panose="020B0402020203020204" pitchFamily="34" charset="77"/>
              </a:rPr>
              <a:t>Talmud (500AD) Mishnah + More Rabbinic Teaching</a:t>
            </a:r>
          </a:p>
        </p:txBody>
      </p:sp>
      <p:sp>
        <p:nvSpPr>
          <p:cNvPr id="3" name="Rectangle 2">
            <a:extLst>
              <a:ext uri="{FF2B5EF4-FFF2-40B4-BE49-F238E27FC236}">
                <a16:creationId xmlns:a16="http://schemas.microsoft.com/office/drawing/2014/main" id="{F8296A11-53C0-D64E-AFC7-344C3667E9C0}"/>
              </a:ext>
            </a:extLst>
          </p:cNvPr>
          <p:cNvSpPr/>
          <p:nvPr/>
        </p:nvSpPr>
        <p:spPr>
          <a:xfrm>
            <a:off x="6198788" y="2438400"/>
            <a:ext cx="2945212" cy="4524315"/>
          </a:xfrm>
          <a:prstGeom prst="rect">
            <a:avLst/>
          </a:prstGeom>
        </p:spPr>
        <p:txBody>
          <a:bodyPr wrap="square">
            <a:spAutoFit/>
          </a:bodyPr>
          <a:lstStyle/>
          <a:p>
            <a:pPr algn="r"/>
            <a:r>
              <a:rPr lang="en-US" sz="2400" b="1" dirty="0">
                <a:solidFill>
                  <a:schemeClr val="tx1"/>
                </a:solidFill>
                <a:latin typeface="Palatino Linotype" panose="02040502050505030304" pitchFamily="18" charset="0"/>
              </a:rPr>
              <a:t>  “…</a:t>
            </a:r>
            <a:r>
              <a:rPr lang="en-US" sz="2400" dirty="0">
                <a:solidFill>
                  <a:schemeClr val="tx1"/>
                </a:solidFill>
                <a:latin typeface="Palatino Linotype" panose="02040502050505030304" pitchFamily="18" charset="0"/>
              </a:rPr>
              <a:t> </a:t>
            </a:r>
            <a:r>
              <a:rPr lang="en-US" sz="2400" dirty="0">
                <a:solidFill>
                  <a:schemeClr val="tx1"/>
                </a:solidFill>
                <a:latin typeface="Bangla MN" panose="02000500020000000000" pitchFamily="2" charset="0"/>
                <a:cs typeface="Bangla MN" panose="02000500020000000000" pitchFamily="2" charset="0"/>
              </a:rPr>
              <a:t>in vain do they worship me, teaching as doctrines the commandments of men.'</a:t>
            </a:r>
            <a:r>
              <a:rPr lang="en-US" sz="2400" b="1" dirty="0">
                <a:solidFill>
                  <a:schemeClr val="tx1"/>
                </a:solidFill>
                <a:latin typeface="Bangla MN" panose="02000500020000000000" pitchFamily="2" charset="0"/>
                <a:cs typeface="Bangla MN" panose="02000500020000000000" pitchFamily="2" charset="0"/>
              </a:rPr>
              <a:t> </a:t>
            </a:r>
            <a:r>
              <a:rPr lang="en-US" sz="2400" dirty="0">
                <a:solidFill>
                  <a:schemeClr val="tx1"/>
                </a:solidFill>
                <a:latin typeface="Bangla MN" panose="02000500020000000000" pitchFamily="2" charset="0"/>
                <a:cs typeface="Bangla MN" panose="02000500020000000000" pitchFamily="2" charset="0"/>
              </a:rPr>
              <a:t> You leave the commandment of God and hold to the tradition of men.” </a:t>
            </a:r>
          </a:p>
          <a:p>
            <a:pPr algn="r"/>
            <a:r>
              <a:rPr lang="en-US" sz="2400" dirty="0">
                <a:solidFill>
                  <a:schemeClr val="tx1"/>
                </a:solidFill>
                <a:latin typeface="Avenir Medium" panose="02000503020000020003" pitchFamily="2" charset="0"/>
              </a:rPr>
              <a:t>Mark 7:7-8 </a:t>
            </a:r>
            <a:endParaRPr lang="en-US" sz="2400" dirty="0">
              <a:solidFill>
                <a:schemeClr val="tx1"/>
              </a:solidFill>
              <a:effectLst/>
              <a:latin typeface="Avenir Medium" panose="02000503020000020003" pitchFamily="2" charset="0"/>
              <a:cs typeface="Bangla MN" panose="02000500020000000000" pitchFamily="2" charset="0"/>
            </a:endParaRPr>
          </a:p>
        </p:txBody>
      </p:sp>
    </p:spTree>
    <p:extLst>
      <p:ext uri="{BB962C8B-B14F-4D97-AF65-F5344CB8AC3E}">
        <p14:creationId xmlns:p14="http://schemas.microsoft.com/office/powerpoint/2010/main" val="427365202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6176" t="693" r="7493"/>
          <a:stretch/>
        </p:blipFill>
        <p:spPr>
          <a:xfrm>
            <a:off x="990600" y="914400"/>
            <a:ext cx="7467600" cy="5600699"/>
          </a:xfrm>
          <a:prstGeom prst="rect">
            <a:avLst/>
          </a:prstGeom>
        </p:spPr>
      </p:pic>
      <p:sp>
        <p:nvSpPr>
          <p:cNvPr id="5" name="TextBox 4"/>
          <p:cNvSpPr txBox="1"/>
          <p:nvPr/>
        </p:nvSpPr>
        <p:spPr>
          <a:xfrm>
            <a:off x="1828800" y="152400"/>
            <a:ext cx="7239000" cy="584776"/>
          </a:xfrm>
          <a:prstGeom prst="rect">
            <a:avLst/>
          </a:prstGeom>
          <a:noFill/>
        </p:spPr>
        <p:txBody>
          <a:bodyPr wrap="square" rtlCol="0">
            <a:spAutoFit/>
          </a:bodyPr>
          <a:lstStyle/>
          <a:p>
            <a:pPr algn="r"/>
            <a:r>
              <a:rPr lang="en-US" sz="3200" dirty="0">
                <a:solidFill>
                  <a:srgbClr val="FFFFFF"/>
                </a:solidFill>
                <a:latin typeface="Avenir Heavy"/>
                <a:cs typeface="Avenir Heavy"/>
              </a:rPr>
              <a:t>Source: The Bible Alone.</a:t>
            </a:r>
          </a:p>
        </p:txBody>
      </p:sp>
    </p:spTree>
    <p:extLst>
      <p:ext uri="{BB962C8B-B14F-4D97-AF65-F5344CB8AC3E}">
        <p14:creationId xmlns:p14="http://schemas.microsoft.com/office/powerpoint/2010/main" val="47762231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2861369"/>
            <a:ext cx="7772400" cy="3108543"/>
          </a:xfrm>
          <a:prstGeom prst="rect">
            <a:avLst/>
          </a:prstGeom>
        </p:spPr>
        <p:txBody>
          <a:bodyPr wrap="square">
            <a:spAutoFit/>
          </a:bodyPr>
          <a:lstStyle/>
          <a:p>
            <a:pPr algn="ctr"/>
            <a:r>
              <a:rPr lang="en-US" sz="2800" dirty="0">
                <a:solidFill>
                  <a:schemeClr val="tx1"/>
                </a:solidFill>
                <a:latin typeface="Bangla MN"/>
                <a:cs typeface="Bangla MN"/>
              </a:rPr>
              <a:t>“</a:t>
            </a:r>
            <a:r>
              <a:rPr lang="en-US" sz="2800" i="1" dirty="0">
                <a:solidFill>
                  <a:srgbClr val="FFFF00"/>
                </a:solidFill>
                <a:latin typeface="Bangla MN"/>
                <a:cs typeface="Bangla MN"/>
              </a:rPr>
              <a:t>All Scripture is breathed out by God </a:t>
            </a:r>
            <a:r>
              <a:rPr lang="en-US" sz="2800" dirty="0">
                <a:solidFill>
                  <a:schemeClr val="tx1"/>
                </a:solidFill>
                <a:latin typeface="Bangla MN"/>
                <a:cs typeface="Bangla MN"/>
              </a:rPr>
              <a:t>and profitable for teaching, for reproof, for correction, and for training in righteousness,</a:t>
            </a:r>
            <a:r>
              <a:rPr lang="en-US" sz="2800" b="1" dirty="0">
                <a:solidFill>
                  <a:schemeClr val="tx1"/>
                </a:solidFill>
                <a:latin typeface="Bangla MN"/>
                <a:cs typeface="Bangla MN"/>
              </a:rPr>
              <a:t> </a:t>
            </a:r>
            <a:r>
              <a:rPr lang="en-US" sz="2800" dirty="0">
                <a:solidFill>
                  <a:schemeClr val="tx1"/>
                </a:solidFill>
                <a:latin typeface="Bangla MN"/>
                <a:cs typeface="Bangla MN"/>
              </a:rPr>
              <a:t> that the man of God</a:t>
            </a:r>
            <a:r>
              <a:rPr lang="en-US" sz="2800" baseline="30000" dirty="0">
                <a:solidFill>
                  <a:schemeClr val="tx1"/>
                </a:solidFill>
                <a:latin typeface="Bangla MN"/>
                <a:cs typeface="Bangla MN"/>
              </a:rPr>
              <a:t> </a:t>
            </a:r>
            <a:r>
              <a:rPr lang="en-US" sz="2800" dirty="0">
                <a:solidFill>
                  <a:schemeClr val="tx1"/>
                </a:solidFill>
                <a:latin typeface="Bangla MN"/>
                <a:cs typeface="Bangla MN"/>
              </a:rPr>
              <a:t>may be complete, equipped for every good work.”</a:t>
            </a:r>
          </a:p>
          <a:p>
            <a:pPr algn="ctr"/>
            <a:r>
              <a:rPr lang="en-US" sz="2800" b="1" dirty="0">
                <a:solidFill>
                  <a:srgbClr val="FFFFFF"/>
                </a:solidFill>
                <a:latin typeface="Avenir Medium"/>
                <a:cs typeface="Avenir Medium"/>
              </a:rPr>
              <a:t>II Timothy 3:16-17</a:t>
            </a:r>
            <a:endParaRPr lang="en-US" sz="2800" dirty="0">
              <a:solidFill>
                <a:srgbClr val="FFFFFF"/>
              </a:solidFill>
              <a:latin typeface="Avenir Medium"/>
              <a:cs typeface="Avenir Medium"/>
            </a:endParaRPr>
          </a:p>
        </p:txBody>
      </p:sp>
      <p:sp>
        <p:nvSpPr>
          <p:cNvPr id="5" name="TextBox 4"/>
          <p:cNvSpPr txBox="1"/>
          <p:nvPr/>
        </p:nvSpPr>
        <p:spPr>
          <a:xfrm>
            <a:off x="1981200" y="762000"/>
            <a:ext cx="5257800" cy="1077218"/>
          </a:xfrm>
          <a:prstGeom prst="rect">
            <a:avLst/>
          </a:prstGeom>
          <a:noFill/>
        </p:spPr>
        <p:txBody>
          <a:bodyPr wrap="square" rtlCol="0">
            <a:spAutoFit/>
          </a:bodyPr>
          <a:lstStyle/>
          <a:p>
            <a:pPr algn="ctr"/>
            <a:r>
              <a:rPr lang="en-US" sz="3200" u="sng" dirty="0">
                <a:solidFill>
                  <a:schemeClr val="tx1"/>
                </a:solidFill>
                <a:latin typeface="Avenir Heavy"/>
                <a:cs typeface="Avenir Heavy"/>
              </a:rPr>
              <a:t>Special Revelation</a:t>
            </a:r>
          </a:p>
          <a:p>
            <a:pPr algn="ctr"/>
            <a:r>
              <a:rPr lang="en-US" sz="3200" u="sng" dirty="0">
                <a:solidFill>
                  <a:schemeClr val="tx1"/>
                </a:solidFill>
                <a:latin typeface="Avenir Heavy"/>
                <a:cs typeface="Avenir Heavy"/>
              </a:rPr>
              <a:t>Again, Divine Revelation</a:t>
            </a:r>
            <a:endParaRPr lang="ru-RU" sz="3200" u="sng" dirty="0">
              <a:solidFill>
                <a:schemeClr val="tx1"/>
              </a:solidFill>
              <a:latin typeface="Avenir Heavy"/>
              <a:cs typeface="Avenir Heavy"/>
            </a:endParaRPr>
          </a:p>
        </p:txBody>
      </p:sp>
    </p:spTree>
    <p:extLst>
      <p:ext uri="{BB962C8B-B14F-4D97-AF65-F5344CB8AC3E}">
        <p14:creationId xmlns:p14="http://schemas.microsoft.com/office/powerpoint/2010/main" val="310279407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40000"/>
          </a:blip>
          <a:srcRect l="20523" r="9811"/>
          <a:stretch/>
        </p:blipFill>
        <p:spPr>
          <a:xfrm>
            <a:off x="-1" y="0"/>
            <a:ext cx="9144001" cy="6858000"/>
          </a:xfrm>
          <a:prstGeom prst="rect">
            <a:avLst/>
          </a:prstGeom>
        </p:spPr>
      </p:pic>
      <p:sp>
        <p:nvSpPr>
          <p:cNvPr id="5" name="TextBox 4"/>
          <p:cNvSpPr txBox="1"/>
          <p:nvPr/>
        </p:nvSpPr>
        <p:spPr>
          <a:xfrm>
            <a:off x="-228600" y="228600"/>
            <a:ext cx="9296400" cy="3139321"/>
          </a:xfrm>
          <a:prstGeom prst="rect">
            <a:avLst/>
          </a:prstGeom>
          <a:noFill/>
        </p:spPr>
        <p:txBody>
          <a:bodyPr wrap="square" rtlCol="0">
            <a:spAutoFit/>
          </a:bodyPr>
          <a:lstStyle/>
          <a:p>
            <a:pPr marL="406400"/>
            <a:r>
              <a:rPr lang="en-US" sz="2400" dirty="0">
                <a:solidFill>
                  <a:srgbClr val="FFFFFF"/>
                </a:solidFill>
                <a:latin typeface="Avenir Heavy"/>
                <a:cs typeface="Avenir Heavy"/>
              </a:rPr>
              <a:t>Five Important Distinctives Regarding Special Revelation</a:t>
            </a:r>
          </a:p>
          <a:p>
            <a:pPr marL="406400"/>
            <a:endParaRPr lang="en-US" sz="2400" dirty="0">
              <a:solidFill>
                <a:srgbClr val="FFFFFF"/>
              </a:solidFill>
              <a:latin typeface="Avenir Heavy"/>
              <a:cs typeface="Avenir Heavy"/>
            </a:endParaRPr>
          </a:p>
          <a:p>
            <a:pPr marL="2419350" lvl="1" indent="-615950" defTabSz="1092200">
              <a:buAutoNum type="arabicPeriod"/>
            </a:pPr>
            <a:endParaRPr lang="en-US" sz="1000" dirty="0">
              <a:solidFill>
                <a:srgbClr val="FFFFFF"/>
              </a:solidFill>
              <a:latin typeface="Times"/>
              <a:cs typeface="Times"/>
            </a:endParaRPr>
          </a:p>
          <a:p>
            <a:pPr marL="2419350" lvl="1" indent="-615950" defTabSz="1092200">
              <a:buAutoNum type="arabicPeriod"/>
            </a:pPr>
            <a:r>
              <a:rPr lang="en-US" sz="2800" dirty="0">
                <a:solidFill>
                  <a:srgbClr val="FFFFFF"/>
                </a:solidFill>
                <a:latin typeface="Avenir Book"/>
                <a:cs typeface="Avenir Book"/>
              </a:rPr>
              <a:t>Inspiration </a:t>
            </a:r>
          </a:p>
          <a:p>
            <a:pPr marL="2419350" lvl="1" indent="-615950" defTabSz="1092200">
              <a:buAutoNum type="arabicPeriod"/>
            </a:pPr>
            <a:r>
              <a:rPr lang="en-US" sz="2800" dirty="0">
                <a:solidFill>
                  <a:srgbClr val="FFFFFF"/>
                </a:solidFill>
                <a:latin typeface="Avenir Book"/>
                <a:cs typeface="Avenir Book"/>
              </a:rPr>
              <a:t>Inerrancy</a:t>
            </a:r>
            <a:r>
              <a:rPr lang="ru-RU" sz="2800" dirty="0">
                <a:solidFill>
                  <a:srgbClr val="FFFFFF"/>
                </a:solidFill>
                <a:latin typeface="Times"/>
                <a:cs typeface="Times"/>
              </a:rPr>
              <a:t> </a:t>
            </a:r>
            <a:endParaRPr lang="en-US" sz="2800" dirty="0">
              <a:solidFill>
                <a:srgbClr val="FFFFFF"/>
              </a:solidFill>
              <a:latin typeface="Times"/>
              <a:cs typeface="Times"/>
            </a:endParaRPr>
          </a:p>
          <a:p>
            <a:pPr marL="2419350" lvl="1" indent="-615950" defTabSz="1092200">
              <a:buAutoNum type="arabicPeriod"/>
            </a:pPr>
            <a:r>
              <a:rPr lang="en-US" sz="2800" dirty="0">
                <a:solidFill>
                  <a:srgbClr val="FFFFFF"/>
                </a:solidFill>
                <a:latin typeface="Avenir Book"/>
                <a:cs typeface="Avenir Book"/>
              </a:rPr>
              <a:t>Infallibility</a:t>
            </a:r>
            <a:r>
              <a:rPr lang="ru-RU" sz="2800" dirty="0">
                <a:solidFill>
                  <a:srgbClr val="FFFFFF"/>
                </a:solidFill>
                <a:latin typeface="Times"/>
                <a:cs typeface="Times"/>
              </a:rPr>
              <a:t> </a:t>
            </a:r>
            <a:endParaRPr lang="en-US" sz="2800" dirty="0">
              <a:solidFill>
                <a:srgbClr val="FFFFFF"/>
              </a:solidFill>
              <a:latin typeface="Times"/>
              <a:cs typeface="Times"/>
            </a:endParaRPr>
          </a:p>
          <a:p>
            <a:pPr marL="2419350" lvl="1" indent="-615950" defTabSz="1092200">
              <a:buAutoNum type="arabicPeriod"/>
            </a:pPr>
            <a:r>
              <a:rPr lang="en-US" sz="2800" dirty="0">
                <a:solidFill>
                  <a:srgbClr val="FFFFFF"/>
                </a:solidFill>
                <a:latin typeface="Avenir Book"/>
                <a:cs typeface="Avenir Book"/>
              </a:rPr>
              <a:t>Sufficiency</a:t>
            </a:r>
            <a:r>
              <a:rPr lang="ru-RU" sz="2800" dirty="0">
                <a:solidFill>
                  <a:srgbClr val="FFFFFF"/>
                </a:solidFill>
                <a:latin typeface="Times"/>
                <a:cs typeface="Times"/>
              </a:rPr>
              <a:t> </a:t>
            </a:r>
            <a:endParaRPr lang="en-US" sz="2800" dirty="0">
              <a:solidFill>
                <a:srgbClr val="FFFFFF"/>
              </a:solidFill>
              <a:latin typeface="Times"/>
              <a:cs typeface="Times"/>
            </a:endParaRPr>
          </a:p>
          <a:p>
            <a:pPr marL="2419350" lvl="1" indent="-615950" defTabSz="1092200">
              <a:buAutoNum type="arabicPeriod"/>
            </a:pPr>
            <a:r>
              <a:rPr lang="en-US" sz="2800" dirty="0">
                <a:solidFill>
                  <a:srgbClr val="FFFFFF"/>
                </a:solidFill>
                <a:latin typeface="Avenir Book"/>
                <a:cs typeface="Avenir Book"/>
              </a:rPr>
              <a:t>Authority</a:t>
            </a:r>
            <a:endParaRPr lang="en-US" sz="2800" dirty="0">
              <a:solidFill>
                <a:srgbClr val="FFFFFF"/>
              </a:solidFill>
              <a:latin typeface="Times"/>
              <a:cs typeface="Times"/>
            </a:endParaRPr>
          </a:p>
        </p:txBody>
      </p:sp>
      <p:sp>
        <p:nvSpPr>
          <p:cNvPr id="6" name="Rectangle 5"/>
          <p:cNvSpPr/>
          <p:nvPr/>
        </p:nvSpPr>
        <p:spPr>
          <a:xfrm>
            <a:off x="228600" y="4191000"/>
            <a:ext cx="8763000" cy="1815882"/>
          </a:xfrm>
          <a:prstGeom prst="rect">
            <a:avLst/>
          </a:prstGeom>
        </p:spPr>
        <p:txBody>
          <a:bodyPr wrap="square">
            <a:spAutoFit/>
          </a:bodyPr>
          <a:lstStyle/>
          <a:p>
            <a:r>
              <a:rPr lang="en-US" sz="2800" i="1" dirty="0">
                <a:solidFill>
                  <a:schemeClr val="tx1"/>
                </a:solidFill>
                <a:latin typeface="Avenir Book"/>
                <a:cs typeface="Avenir Book"/>
              </a:rPr>
              <a:t>So therefore, we can further divide</a:t>
            </a:r>
            <a:r>
              <a:rPr lang="en-US" sz="2800" dirty="0">
                <a:solidFill>
                  <a:schemeClr val="tx1"/>
                </a:solidFill>
                <a:latin typeface="Avenir Book"/>
                <a:cs typeface="Avenir Book"/>
              </a:rPr>
              <a:t> where one stands on God’s Special Revelation as the source or foundation for your worldview this again has great bearing on your response to the world around you.</a:t>
            </a:r>
            <a:endParaRPr lang="en-US" sz="2400" dirty="0">
              <a:solidFill>
                <a:schemeClr val="tx1"/>
              </a:solidFill>
              <a:latin typeface="Times"/>
              <a:cs typeface="Times"/>
            </a:endParaRPr>
          </a:p>
        </p:txBody>
      </p:sp>
    </p:spTree>
    <p:extLst>
      <p:ext uri="{BB962C8B-B14F-4D97-AF65-F5344CB8AC3E}">
        <p14:creationId xmlns:p14="http://schemas.microsoft.com/office/powerpoint/2010/main" val="57889973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54000"/>
          </a:blip>
          <a:srcRect l="20523" r="9811"/>
          <a:stretch/>
        </p:blipFill>
        <p:spPr>
          <a:xfrm>
            <a:off x="-1" y="0"/>
            <a:ext cx="9144001" cy="6858000"/>
          </a:xfrm>
          <a:prstGeom prst="rect">
            <a:avLst/>
          </a:prstGeom>
        </p:spPr>
      </p:pic>
      <p:sp>
        <p:nvSpPr>
          <p:cNvPr id="10" name="TextBox 9"/>
          <p:cNvSpPr txBox="1"/>
          <p:nvPr/>
        </p:nvSpPr>
        <p:spPr>
          <a:xfrm>
            <a:off x="304800" y="115669"/>
            <a:ext cx="6477000" cy="584775"/>
          </a:xfrm>
          <a:prstGeom prst="rect">
            <a:avLst/>
          </a:prstGeom>
          <a:noFill/>
        </p:spPr>
        <p:txBody>
          <a:bodyPr wrap="square" rtlCol="0">
            <a:spAutoFit/>
          </a:bodyPr>
          <a:lstStyle/>
          <a:p>
            <a:r>
              <a:rPr lang="en-US" sz="3200" b="1" dirty="0">
                <a:solidFill>
                  <a:srgbClr val="FFFFFF"/>
                </a:solidFill>
                <a:latin typeface="Avenir Heavy" panose="02000503020000020003" pitchFamily="2" charset="0"/>
              </a:rPr>
              <a:t>Inspiration</a:t>
            </a:r>
          </a:p>
        </p:txBody>
      </p:sp>
      <p:sp>
        <p:nvSpPr>
          <p:cNvPr id="5" name="TextBox 4"/>
          <p:cNvSpPr txBox="1"/>
          <p:nvPr/>
        </p:nvSpPr>
        <p:spPr>
          <a:xfrm>
            <a:off x="838200" y="2133600"/>
            <a:ext cx="7543800" cy="1661993"/>
          </a:xfrm>
          <a:prstGeom prst="rect">
            <a:avLst/>
          </a:prstGeom>
          <a:noFill/>
        </p:spPr>
        <p:txBody>
          <a:bodyPr wrap="square" rtlCol="0">
            <a:spAutoFit/>
          </a:bodyPr>
          <a:lstStyle/>
          <a:p>
            <a:pPr algn="ctr"/>
            <a:r>
              <a:rPr lang="en-US" sz="2800" dirty="0">
                <a:solidFill>
                  <a:srgbClr val="FFFF00"/>
                </a:solidFill>
                <a:latin typeface="Arial Hebrew"/>
                <a:cs typeface="Arial Hebrew"/>
              </a:rPr>
              <a:t>“</a:t>
            </a:r>
            <a:r>
              <a:rPr lang="en-US" sz="2800" dirty="0">
                <a:solidFill>
                  <a:srgbClr val="FFFF00"/>
                </a:solidFill>
                <a:latin typeface="Al Tarikh" pitchFamily="2" charset="-78"/>
                <a:cs typeface="Al Tarikh" pitchFamily="2" charset="-78"/>
              </a:rPr>
              <a:t>The whole of Scripture and all its parts, down to the very words of the original manuscripts, were given by divine inspiration.</a:t>
            </a:r>
            <a:endParaRPr lang="en-US" sz="1600" dirty="0">
              <a:solidFill>
                <a:srgbClr val="FFFFFF"/>
              </a:solidFill>
              <a:latin typeface="Arial Hebrew"/>
              <a:cs typeface="Arial Hebrew"/>
            </a:endParaRPr>
          </a:p>
          <a:p>
            <a:pPr algn="ctr"/>
            <a:r>
              <a:rPr lang="en-US" sz="1800" dirty="0">
                <a:solidFill>
                  <a:schemeClr val="tx1"/>
                </a:solidFill>
                <a:latin typeface="Avenir Medium"/>
                <a:cs typeface="Avenir Medium"/>
              </a:rPr>
              <a:t>Chicago Statement on Inerrancy, Article 6</a:t>
            </a:r>
          </a:p>
        </p:txBody>
      </p:sp>
    </p:spTree>
    <p:extLst>
      <p:ext uri="{BB962C8B-B14F-4D97-AF65-F5344CB8AC3E}">
        <p14:creationId xmlns:p14="http://schemas.microsoft.com/office/powerpoint/2010/main" val="177855775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54000"/>
          </a:blip>
          <a:srcRect l="20523" r="9811"/>
          <a:stretch/>
        </p:blipFill>
        <p:spPr>
          <a:xfrm>
            <a:off x="-1" y="0"/>
            <a:ext cx="9144001" cy="6858000"/>
          </a:xfrm>
          <a:prstGeom prst="rect">
            <a:avLst/>
          </a:prstGeom>
        </p:spPr>
      </p:pic>
      <p:sp>
        <p:nvSpPr>
          <p:cNvPr id="10" name="TextBox 9"/>
          <p:cNvSpPr txBox="1"/>
          <p:nvPr/>
        </p:nvSpPr>
        <p:spPr>
          <a:xfrm>
            <a:off x="304800" y="115669"/>
            <a:ext cx="6477000" cy="584775"/>
          </a:xfrm>
          <a:prstGeom prst="rect">
            <a:avLst/>
          </a:prstGeom>
          <a:noFill/>
        </p:spPr>
        <p:txBody>
          <a:bodyPr wrap="square" rtlCol="0">
            <a:spAutoFit/>
          </a:bodyPr>
          <a:lstStyle/>
          <a:p>
            <a:r>
              <a:rPr lang="en-US" sz="3200" b="1" dirty="0">
                <a:solidFill>
                  <a:srgbClr val="FFFFFF"/>
                </a:solidFill>
                <a:latin typeface="Avenir Heavy" panose="02000503020000020003" pitchFamily="2" charset="0"/>
              </a:rPr>
              <a:t>Inspiration</a:t>
            </a:r>
          </a:p>
        </p:txBody>
      </p:sp>
      <p:sp>
        <p:nvSpPr>
          <p:cNvPr id="5" name="TextBox 4"/>
          <p:cNvSpPr txBox="1"/>
          <p:nvPr/>
        </p:nvSpPr>
        <p:spPr>
          <a:xfrm>
            <a:off x="914400" y="1901784"/>
            <a:ext cx="7543800" cy="1908215"/>
          </a:xfrm>
          <a:prstGeom prst="rect">
            <a:avLst/>
          </a:prstGeom>
          <a:noFill/>
        </p:spPr>
        <p:txBody>
          <a:bodyPr wrap="square" rtlCol="0">
            <a:spAutoFit/>
          </a:bodyPr>
          <a:lstStyle/>
          <a:p>
            <a:pPr algn="ctr"/>
            <a:endParaRPr lang="en-US" sz="1600" dirty="0">
              <a:solidFill>
                <a:srgbClr val="FFFFFF"/>
              </a:solidFill>
              <a:latin typeface="Arial Hebrew"/>
              <a:cs typeface="Arial Hebrew"/>
            </a:endParaRPr>
          </a:p>
          <a:p>
            <a:pPr algn="ctr"/>
            <a:r>
              <a:rPr lang="en-US" sz="2800" dirty="0">
                <a:solidFill>
                  <a:srgbClr val="FFFF00"/>
                </a:solidFill>
                <a:latin typeface="Al Tarikh" pitchFamily="2" charset="-78"/>
                <a:cs typeface="Al Tarikh" pitchFamily="2" charset="-78"/>
              </a:rPr>
              <a:t>Inspiration guaranteed true and trustworthy utterance on all matters of which the Biblical authors were moved to speak and write.”</a:t>
            </a:r>
            <a:endParaRPr lang="en-US" sz="2400" dirty="0">
              <a:solidFill>
                <a:srgbClr val="FFFFFF"/>
              </a:solidFill>
              <a:latin typeface="Arial Hebrew"/>
              <a:cs typeface="Arial Hebrew"/>
            </a:endParaRPr>
          </a:p>
          <a:p>
            <a:pPr algn="ctr"/>
            <a:r>
              <a:rPr lang="en-US" sz="1800" dirty="0">
                <a:solidFill>
                  <a:srgbClr val="FFFFFF"/>
                </a:solidFill>
                <a:latin typeface="Avenir Medium"/>
                <a:cs typeface="Avenir Medium"/>
              </a:rPr>
              <a:t>Chicago Statement on Inerrancy, Article 9</a:t>
            </a:r>
          </a:p>
        </p:txBody>
      </p:sp>
    </p:spTree>
    <p:extLst>
      <p:ext uri="{BB962C8B-B14F-4D97-AF65-F5344CB8AC3E}">
        <p14:creationId xmlns:p14="http://schemas.microsoft.com/office/powerpoint/2010/main" val="91679777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2120949"/>
            <a:ext cx="6858000" cy="2616101"/>
          </a:xfrm>
          <a:prstGeom prst="rect">
            <a:avLst/>
          </a:prstGeom>
          <a:noFill/>
        </p:spPr>
        <p:txBody>
          <a:bodyPr wrap="square" rtlCol="0">
            <a:spAutoFit/>
          </a:bodyPr>
          <a:lstStyle/>
          <a:p>
            <a:pPr algn="ctr"/>
            <a:r>
              <a:rPr lang="en-US" sz="3200" dirty="0">
                <a:solidFill>
                  <a:schemeClr val="tx1"/>
                </a:solidFill>
                <a:latin typeface="Avenir Book"/>
                <a:cs typeface="Avenir Book"/>
              </a:rPr>
              <a:t>Two General Observations can be made about all peoples in the world around us </a:t>
            </a:r>
            <a:r>
              <a:rPr lang="en-US" sz="3200" i="1" u="sng" dirty="0">
                <a:solidFill>
                  <a:srgbClr val="FFFF00"/>
                </a:solidFill>
                <a:latin typeface="Avenir Book"/>
                <a:cs typeface="Avenir Book"/>
              </a:rPr>
              <a:t>without reading a verse of the Bible</a:t>
            </a:r>
            <a:endParaRPr lang="ru-RU" sz="3200" i="1" u="sng" dirty="0">
              <a:solidFill>
                <a:srgbClr val="FFFF00"/>
              </a:solidFill>
              <a:latin typeface="Avenir Book"/>
              <a:cs typeface="Avenir Book"/>
            </a:endParaRPr>
          </a:p>
          <a:p>
            <a:pPr algn="ctr"/>
            <a:endParaRPr lang="en-US" dirty="0">
              <a:solidFill>
                <a:schemeClr val="tx1"/>
              </a:solidFill>
              <a:latin typeface="Avenir Book"/>
              <a:cs typeface="Avenir Book"/>
            </a:endParaRPr>
          </a:p>
        </p:txBody>
      </p:sp>
      <p:sp>
        <p:nvSpPr>
          <p:cNvPr id="3" name="TextBox 2"/>
          <p:cNvSpPr txBox="1"/>
          <p:nvPr/>
        </p:nvSpPr>
        <p:spPr>
          <a:xfrm>
            <a:off x="1828800" y="152400"/>
            <a:ext cx="7239000" cy="584776"/>
          </a:xfrm>
          <a:prstGeom prst="rect">
            <a:avLst/>
          </a:prstGeom>
          <a:noFill/>
        </p:spPr>
        <p:txBody>
          <a:bodyPr wrap="square" rtlCol="0">
            <a:spAutoFit/>
          </a:bodyPr>
          <a:lstStyle/>
          <a:p>
            <a:pPr algn="r"/>
            <a:r>
              <a:rPr lang="en-US" sz="3200" dirty="0">
                <a:solidFill>
                  <a:srgbClr val="FFFFFF"/>
                </a:solidFill>
                <a:latin typeface="Avenir Heavy"/>
                <a:cs typeface="Avenir Heavy"/>
              </a:rPr>
              <a:t>Lets Unpack this a Little</a:t>
            </a:r>
          </a:p>
        </p:txBody>
      </p:sp>
    </p:spTree>
    <p:extLst>
      <p:ext uri="{BB962C8B-B14F-4D97-AF65-F5344CB8AC3E}">
        <p14:creationId xmlns:p14="http://schemas.microsoft.com/office/powerpoint/2010/main" val="1804389028"/>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54000"/>
          </a:blip>
          <a:srcRect l="20523" r="9811"/>
          <a:stretch/>
        </p:blipFill>
        <p:spPr>
          <a:xfrm>
            <a:off x="-1" y="0"/>
            <a:ext cx="9144001" cy="6858000"/>
          </a:xfrm>
          <a:prstGeom prst="rect">
            <a:avLst/>
          </a:prstGeom>
        </p:spPr>
      </p:pic>
      <p:sp>
        <p:nvSpPr>
          <p:cNvPr id="10" name="TextBox 9"/>
          <p:cNvSpPr txBox="1"/>
          <p:nvPr/>
        </p:nvSpPr>
        <p:spPr>
          <a:xfrm>
            <a:off x="304800" y="115669"/>
            <a:ext cx="6477000" cy="584775"/>
          </a:xfrm>
          <a:prstGeom prst="rect">
            <a:avLst/>
          </a:prstGeom>
          <a:noFill/>
        </p:spPr>
        <p:txBody>
          <a:bodyPr wrap="square" rtlCol="0">
            <a:spAutoFit/>
          </a:bodyPr>
          <a:lstStyle/>
          <a:p>
            <a:r>
              <a:rPr lang="en-US" sz="3200" b="1" dirty="0">
                <a:solidFill>
                  <a:srgbClr val="FFFFFF"/>
                </a:solidFill>
                <a:latin typeface="Avenir Heavy" panose="02000503020000020003" pitchFamily="2" charset="0"/>
              </a:rPr>
              <a:t>Inspiration</a:t>
            </a:r>
          </a:p>
        </p:txBody>
      </p:sp>
      <p:sp>
        <p:nvSpPr>
          <p:cNvPr id="5" name="TextBox 4"/>
          <p:cNvSpPr txBox="1"/>
          <p:nvPr/>
        </p:nvSpPr>
        <p:spPr>
          <a:xfrm>
            <a:off x="990600" y="1871006"/>
            <a:ext cx="7543800" cy="1908215"/>
          </a:xfrm>
          <a:prstGeom prst="rect">
            <a:avLst/>
          </a:prstGeom>
          <a:noFill/>
        </p:spPr>
        <p:txBody>
          <a:bodyPr wrap="square" rtlCol="0">
            <a:spAutoFit/>
          </a:bodyPr>
          <a:lstStyle/>
          <a:p>
            <a:pPr algn="ctr"/>
            <a:endParaRPr lang="en-US" sz="1600" dirty="0">
              <a:solidFill>
                <a:srgbClr val="FFFFFF"/>
              </a:solidFill>
              <a:latin typeface="Arial Hebrew"/>
              <a:cs typeface="Arial Hebrew"/>
            </a:endParaRPr>
          </a:p>
          <a:p>
            <a:pPr algn="ctr"/>
            <a:r>
              <a:rPr lang="en-US" sz="2800" dirty="0">
                <a:solidFill>
                  <a:srgbClr val="FFFF00"/>
                </a:solidFill>
                <a:latin typeface="Al Tarikh" pitchFamily="2" charset="-78"/>
                <a:cs typeface="Al Tarikh" pitchFamily="2" charset="-78"/>
              </a:rPr>
              <a:t>It denies that the finitude or fallenness of these writers, by necessity or otherwise, introduced distortion or falsehood into God's Word.”</a:t>
            </a:r>
            <a:endParaRPr lang="en-US" sz="2800" dirty="0">
              <a:solidFill>
                <a:srgbClr val="FFFFFF"/>
              </a:solidFill>
              <a:latin typeface="Al Tarikh" pitchFamily="2" charset="-78"/>
              <a:cs typeface="Al Tarikh" pitchFamily="2" charset="-78"/>
            </a:endParaRPr>
          </a:p>
          <a:p>
            <a:pPr algn="ctr"/>
            <a:r>
              <a:rPr lang="en-US" sz="1800" dirty="0">
                <a:solidFill>
                  <a:srgbClr val="FFFFFF"/>
                </a:solidFill>
                <a:latin typeface="Avenir Medium"/>
                <a:cs typeface="Avenir Medium"/>
              </a:rPr>
              <a:t>Chicago Statement on Inerrancy, Article 9</a:t>
            </a:r>
          </a:p>
        </p:txBody>
      </p:sp>
    </p:spTree>
    <p:extLst>
      <p:ext uri="{BB962C8B-B14F-4D97-AF65-F5344CB8AC3E}">
        <p14:creationId xmlns:p14="http://schemas.microsoft.com/office/powerpoint/2010/main" val="292148777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54000"/>
          </a:blip>
          <a:srcRect l="20523" r="9811"/>
          <a:stretch/>
        </p:blipFill>
        <p:spPr>
          <a:xfrm>
            <a:off x="-1" y="0"/>
            <a:ext cx="9144001" cy="6858000"/>
          </a:xfrm>
          <a:prstGeom prst="rect">
            <a:avLst/>
          </a:prstGeom>
        </p:spPr>
      </p:pic>
      <p:sp>
        <p:nvSpPr>
          <p:cNvPr id="5" name="TextBox 4"/>
          <p:cNvSpPr txBox="1"/>
          <p:nvPr/>
        </p:nvSpPr>
        <p:spPr>
          <a:xfrm>
            <a:off x="800099" y="968513"/>
            <a:ext cx="7543800" cy="4247317"/>
          </a:xfrm>
          <a:prstGeom prst="rect">
            <a:avLst/>
          </a:prstGeom>
          <a:noFill/>
        </p:spPr>
        <p:txBody>
          <a:bodyPr wrap="square" rtlCol="0">
            <a:spAutoFit/>
          </a:bodyPr>
          <a:lstStyle/>
          <a:p>
            <a:pPr algn="ctr"/>
            <a:r>
              <a:rPr lang="en-US" sz="2800" dirty="0">
                <a:solidFill>
                  <a:srgbClr val="FFFF00"/>
                </a:solidFill>
                <a:latin typeface="Al Tarikh" pitchFamily="2" charset="-78"/>
                <a:cs typeface="Al Tarikh" pitchFamily="2" charset="-78"/>
              </a:rPr>
              <a:t>“Scripture in its entirety is inerrant, being free from falsehood, fraud, or deceit. It denies that Biblical infallibility and inerrancy are limited to spiritual, religious, or redemptive themes, </a:t>
            </a:r>
            <a:r>
              <a:rPr lang="en-US" sz="2800" i="1" dirty="0">
                <a:solidFill>
                  <a:srgbClr val="FFFF00"/>
                </a:solidFill>
                <a:latin typeface="Al Tarikh" pitchFamily="2" charset="-78"/>
                <a:cs typeface="Al Tarikh" pitchFamily="2" charset="-78"/>
              </a:rPr>
              <a:t>exclusive of assertions in the fields of history and science</a:t>
            </a:r>
            <a:r>
              <a:rPr lang="en-US" sz="2800" dirty="0">
                <a:solidFill>
                  <a:srgbClr val="FFFF00"/>
                </a:solidFill>
                <a:latin typeface="Al Tarikh" pitchFamily="2" charset="-78"/>
                <a:cs typeface="Al Tarikh" pitchFamily="2" charset="-78"/>
              </a:rPr>
              <a:t>. </a:t>
            </a:r>
            <a:r>
              <a:rPr lang="en-US" sz="2800" b="1" u="sng" dirty="0">
                <a:solidFill>
                  <a:srgbClr val="FFFF00"/>
                </a:solidFill>
                <a:latin typeface="Al Tarikh" pitchFamily="2" charset="-78"/>
                <a:cs typeface="Al Tarikh" pitchFamily="2" charset="-78"/>
              </a:rPr>
              <a:t>We further deny that scientific hypotheses about earth history may properly be used to overturn the teaching of Scripture on creation and the flood.”</a:t>
            </a:r>
          </a:p>
          <a:p>
            <a:pPr algn="ctr"/>
            <a:r>
              <a:rPr lang="en-US" sz="1800" dirty="0">
                <a:solidFill>
                  <a:srgbClr val="FFFFFF"/>
                </a:solidFill>
                <a:latin typeface="Avenir Medium"/>
                <a:cs typeface="Avenir Medium"/>
              </a:rPr>
              <a:t>Chicago Statement on Inerrancy, Article 12</a:t>
            </a:r>
          </a:p>
        </p:txBody>
      </p:sp>
      <p:sp>
        <p:nvSpPr>
          <p:cNvPr id="6" name="TextBox 5"/>
          <p:cNvSpPr txBox="1"/>
          <p:nvPr/>
        </p:nvSpPr>
        <p:spPr>
          <a:xfrm>
            <a:off x="228600" y="191869"/>
            <a:ext cx="6477000" cy="584775"/>
          </a:xfrm>
          <a:prstGeom prst="rect">
            <a:avLst/>
          </a:prstGeom>
          <a:noFill/>
        </p:spPr>
        <p:txBody>
          <a:bodyPr wrap="square" rtlCol="0">
            <a:spAutoFit/>
          </a:bodyPr>
          <a:lstStyle/>
          <a:p>
            <a:r>
              <a:rPr lang="en-US" sz="3200" b="1" dirty="0">
                <a:solidFill>
                  <a:srgbClr val="FFFFFF"/>
                </a:solidFill>
                <a:latin typeface="Avenir Heavy" panose="02000503020000020003" pitchFamily="2" charset="0"/>
              </a:rPr>
              <a:t>Inerrant</a:t>
            </a:r>
          </a:p>
        </p:txBody>
      </p:sp>
    </p:spTree>
    <p:extLst>
      <p:ext uri="{BB962C8B-B14F-4D97-AF65-F5344CB8AC3E}">
        <p14:creationId xmlns:p14="http://schemas.microsoft.com/office/powerpoint/2010/main" val="16325390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54000"/>
          </a:blip>
          <a:srcRect l="20523" r="9811"/>
          <a:stretch/>
        </p:blipFill>
        <p:spPr>
          <a:xfrm>
            <a:off x="-1" y="0"/>
            <a:ext cx="9144001" cy="6858000"/>
          </a:xfrm>
          <a:prstGeom prst="rect">
            <a:avLst/>
          </a:prstGeom>
        </p:spPr>
      </p:pic>
      <p:sp>
        <p:nvSpPr>
          <p:cNvPr id="10" name="TextBox 9"/>
          <p:cNvSpPr txBox="1"/>
          <p:nvPr/>
        </p:nvSpPr>
        <p:spPr>
          <a:xfrm>
            <a:off x="304800" y="152400"/>
            <a:ext cx="6477000" cy="584775"/>
          </a:xfrm>
          <a:prstGeom prst="rect">
            <a:avLst/>
          </a:prstGeom>
          <a:noFill/>
        </p:spPr>
        <p:txBody>
          <a:bodyPr wrap="square" rtlCol="0">
            <a:spAutoFit/>
          </a:bodyPr>
          <a:lstStyle/>
          <a:p>
            <a:r>
              <a:rPr lang="en-US" sz="3200" b="1" dirty="0">
                <a:solidFill>
                  <a:srgbClr val="FFFFFF"/>
                </a:solidFill>
                <a:latin typeface="Avenir Heavy" panose="02000503020000020003" pitchFamily="2" charset="0"/>
              </a:rPr>
              <a:t>Infallible</a:t>
            </a:r>
            <a:endParaRPr lang="ru-RU" sz="3200" b="1" dirty="0">
              <a:solidFill>
                <a:srgbClr val="FFFFFF"/>
              </a:solidFill>
            </a:endParaRPr>
          </a:p>
        </p:txBody>
      </p:sp>
      <p:sp>
        <p:nvSpPr>
          <p:cNvPr id="5" name="TextBox 4"/>
          <p:cNvSpPr txBox="1"/>
          <p:nvPr/>
        </p:nvSpPr>
        <p:spPr>
          <a:xfrm>
            <a:off x="914400" y="1981200"/>
            <a:ext cx="7543800" cy="2092881"/>
          </a:xfrm>
          <a:prstGeom prst="rect">
            <a:avLst/>
          </a:prstGeom>
          <a:noFill/>
        </p:spPr>
        <p:txBody>
          <a:bodyPr wrap="square" rtlCol="0">
            <a:spAutoFit/>
          </a:bodyPr>
          <a:lstStyle/>
          <a:p>
            <a:pPr algn="ctr"/>
            <a:r>
              <a:rPr lang="en-US" sz="2800" dirty="0">
                <a:solidFill>
                  <a:srgbClr val="FFFF00"/>
                </a:solidFill>
                <a:latin typeface="Al Tarikh" pitchFamily="2" charset="-78"/>
                <a:cs typeface="Al Tarikh" pitchFamily="2" charset="-78"/>
              </a:rPr>
              <a:t>“We affirm that Scripture, having been given by divine inspiration, is infallible, so that, far from misleading us, it is true and reliable in all the matters it addresses.”</a:t>
            </a:r>
          </a:p>
          <a:p>
            <a:pPr algn="ctr"/>
            <a:r>
              <a:rPr lang="en-US" sz="1800" dirty="0">
                <a:solidFill>
                  <a:schemeClr val="tx1"/>
                </a:solidFill>
                <a:latin typeface="Avenir Medium"/>
                <a:cs typeface="Avenir Medium"/>
              </a:rPr>
              <a:t>Chicago Statement on Inerrancy, Article 11</a:t>
            </a:r>
          </a:p>
        </p:txBody>
      </p:sp>
    </p:spTree>
    <p:extLst>
      <p:ext uri="{BB962C8B-B14F-4D97-AF65-F5344CB8AC3E}">
        <p14:creationId xmlns:p14="http://schemas.microsoft.com/office/powerpoint/2010/main" val="337819442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54000"/>
          </a:blip>
          <a:srcRect l="20523" r="9811"/>
          <a:stretch/>
        </p:blipFill>
        <p:spPr>
          <a:xfrm>
            <a:off x="-1" y="0"/>
            <a:ext cx="9144001" cy="6858000"/>
          </a:xfrm>
          <a:prstGeom prst="rect">
            <a:avLst/>
          </a:prstGeom>
        </p:spPr>
      </p:pic>
      <p:sp>
        <p:nvSpPr>
          <p:cNvPr id="10" name="TextBox 9"/>
          <p:cNvSpPr txBox="1"/>
          <p:nvPr/>
        </p:nvSpPr>
        <p:spPr>
          <a:xfrm>
            <a:off x="0" y="152400"/>
            <a:ext cx="6477000" cy="584775"/>
          </a:xfrm>
          <a:prstGeom prst="rect">
            <a:avLst/>
          </a:prstGeom>
          <a:noFill/>
        </p:spPr>
        <p:txBody>
          <a:bodyPr wrap="square" rtlCol="0">
            <a:spAutoFit/>
          </a:bodyPr>
          <a:lstStyle/>
          <a:p>
            <a:pPr lvl="1"/>
            <a:r>
              <a:rPr lang="en-US" sz="3200" b="1" dirty="0">
                <a:solidFill>
                  <a:srgbClr val="FFFFFF"/>
                </a:solidFill>
                <a:latin typeface="Avenir Heavy" panose="02000503020000020003" pitchFamily="2" charset="0"/>
              </a:rPr>
              <a:t>Sufficient</a:t>
            </a:r>
          </a:p>
        </p:txBody>
      </p:sp>
      <p:sp>
        <p:nvSpPr>
          <p:cNvPr id="2" name="TextBox 1"/>
          <p:cNvSpPr txBox="1"/>
          <p:nvPr/>
        </p:nvSpPr>
        <p:spPr>
          <a:xfrm>
            <a:off x="914400" y="1520785"/>
            <a:ext cx="7543800" cy="3816429"/>
          </a:xfrm>
          <a:prstGeom prst="rect">
            <a:avLst/>
          </a:prstGeom>
          <a:noFill/>
        </p:spPr>
        <p:txBody>
          <a:bodyPr wrap="square" rtlCol="0">
            <a:spAutoFit/>
          </a:bodyPr>
          <a:lstStyle/>
          <a:p>
            <a:pPr algn="ctr"/>
            <a:r>
              <a:rPr lang="en-US" sz="2800" dirty="0">
                <a:solidFill>
                  <a:srgbClr val="FFFF00"/>
                </a:solidFill>
                <a:latin typeface="Al Tarikh" pitchFamily="2" charset="-78"/>
                <a:cs typeface="Al Tarikh" pitchFamily="2" charset="-78"/>
              </a:rPr>
              <a:t>“The whole counsel of God concerning all things necessary for His own glory, man’s salvation, faith and life, is either expressly set down in Scripture, or by good and necessary consequence may be deduced from Scripture: unto which nothing at any time is to be added, whether by new revelations of the Spirit, or traditions of men.”</a:t>
            </a:r>
          </a:p>
          <a:p>
            <a:pPr algn="ctr"/>
            <a:r>
              <a:rPr lang="en-US" sz="1800" dirty="0">
                <a:solidFill>
                  <a:schemeClr val="tx1"/>
                </a:solidFill>
                <a:latin typeface="Avenir Medium"/>
                <a:cs typeface="Avenir Medium"/>
              </a:rPr>
              <a:t>Westminster </a:t>
            </a:r>
            <a:r>
              <a:rPr lang="en-US" sz="1800" dirty="0">
                <a:solidFill>
                  <a:srgbClr val="FFFFFF"/>
                </a:solidFill>
                <a:latin typeface="Avenir Medium"/>
                <a:cs typeface="Avenir Medium"/>
              </a:rPr>
              <a:t>Confession of Faith, </a:t>
            </a:r>
            <a:r>
              <a:rPr lang="en-US" sz="1800" dirty="0">
                <a:solidFill>
                  <a:srgbClr val="FFFFFF"/>
                </a:solidFill>
              </a:rPr>
              <a:t>1.6 </a:t>
            </a:r>
            <a:endParaRPr lang="en-US" sz="1800" dirty="0">
              <a:solidFill>
                <a:srgbClr val="FFFFFF"/>
              </a:solidFill>
              <a:latin typeface="Avenir Medium"/>
              <a:cs typeface="Avenir Medium"/>
            </a:endParaRPr>
          </a:p>
        </p:txBody>
      </p:sp>
    </p:spTree>
    <p:extLst>
      <p:ext uri="{BB962C8B-B14F-4D97-AF65-F5344CB8AC3E}">
        <p14:creationId xmlns:p14="http://schemas.microsoft.com/office/powerpoint/2010/main" val="208346722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54000"/>
          </a:blip>
          <a:srcRect l="20523" r="9811"/>
          <a:stretch/>
        </p:blipFill>
        <p:spPr>
          <a:xfrm>
            <a:off x="-1" y="0"/>
            <a:ext cx="9144001" cy="6858000"/>
          </a:xfrm>
          <a:prstGeom prst="rect">
            <a:avLst/>
          </a:prstGeom>
        </p:spPr>
      </p:pic>
      <p:sp>
        <p:nvSpPr>
          <p:cNvPr id="10" name="TextBox 9"/>
          <p:cNvSpPr txBox="1"/>
          <p:nvPr/>
        </p:nvSpPr>
        <p:spPr>
          <a:xfrm>
            <a:off x="-76200" y="191869"/>
            <a:ext cx="6477000" cy="584775"/>
          </a:xfrm>
          <a:prstGeom prst="rect">
            <a:avLst/>
          </a:prstGeom>
          <a:noFill/>
        </p:spPr>
        <p:txBody>
          <a:bodyPr wrap="square" rtlCol="0">
            <a:spAutoFit/>
          </a:bodyPr>
          <a:lstStyle/>
          <a:p>
            <a:pPr lvl="1"/>
            <a:r>
              <a:rPr lang="en-US" sz="3200" b="1" dirty="0">
                <a:solidFill>
                  <a:srgbClr val="FFFFFF"/>
                </a:solidFill>
                <a:latin typeface="Avenir Heavy" panose="02000503020000020003" pitchFamily="2" charset="0"/>
              </a:rPr>
              <a:t>Authoritative</a:t>
            </a:r>
          </a:p>
        </p:txBody>
      </p:sp>
      <p:sp>
        <p:nvSpPr>
          <p:cNvPr id="6" name="TextBox 5"/>
          <p:cNvSpPr txBox="1"/>
          <p:nvPr/>
        </p:nvSpPr>
        <p:spPr>
          <a:xfrm>
            <a:off x="914400" y="1676400"/>
            <a:ext cx="7543800" cy="2954655"/>
          </a:xfrm>
          <a:prstGeom prst="rect">
            <a:avLst/>
          </a:prstGeom>
          <a:noFill/>
        </p:spPr>
        <p:txBody>
          <a:bodyPr wrap="square" rtlCol="0">
            <a:spAutoFit/>
          </a:bodyPr>
          <a:lstStyle/>
          <a:p>
            <a:pPr algn="ctr"/>
            <a:r>
              <a:rPr lang="en-US" sz="2800" dirty="0">
                <a:solidFill>
                  <a:srgbClr val="FFFF00"/>
                </a:solidFill>
                <a:latin typeface="Arial Hebrew"/>
                <a:cs typeface="Arial Hebrew"/>
              </a:rPr>
              <a:t>“Scripture is first and foremost the “Word of God”, not the “word of men.” </a:t>
            </a:r>
            <a:r>
              <a:rPr lang="en-US" sz="2800" b="1" i="1" dirty="0">
                <a:solidFill>
                  <a:srgbClr val="FFFF00"/>
                </a:solidFill>
                <a:latin typeface="Arial Hebrew"/>
                <a:cs typeface="Arial Hebrew"/>
              </a:rPr>
              <a:t>The authority of Scripture is directly derived from the authority of God Himself. </a:t>
            </a:r>
            <a:r>
              <a:rPr lang="en-US" sz="2800" dirty="0">
                <a:solidFill>
                  <a:srgbClr val="FFFF00"/>
                </a:solidFill>
                <a:latin typeface="Arial Hebrew"/>
                <a:cs typeface="Arial Hebrew"/>
              </a:rPr>
              <a:t>This declaration places the authority not with the preacher, but rather with God.”</a:t>
            </a:r>
          </a:p>
          <a:p>
            <a:pPr algn="ctr"/>
            <a:r>
              <a:rPr lang="en-US" sz="1800" dirty="0">
                <a:solidFill>
                  <a:schemeClr val="tx1"/>
                </a:solidFill>
                <a:latin typeface="Avenir Medium"/>
                <a:cs typeface="Avenir Medium"/>
              </a:rPr>
              <a:t>MacArthur, Bible Doctrine, 100-107</a:t>
            </a:r>
          </a:p>
        </p:txBody>
      </p:sp>
    </p:spTree>
    <p:extLst>
      <p:ext uri="{BB962C8B-B14F-4D97-AF65-F5344CB8AC3E}">
        <p14:creationId xmlns:p14="http://schemas.microsoft.com/office/powerpoint/2010/main" val="74986827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6"/>
          <p:cNvPicPr>
            <a:picLocks noChangeAspect="1"/>
          </p:cNvPicPr>
          <p:nvPr/>
        </p:nvPicPr>
        <p:blipFill>
          <a:blip r:embed="rId3">
            <a:extLst>
              <a:ext uri="{28A0092B-C50C-407E-A947-70E740481C1C}">
                <a14:useLocalDpi xmlns:a14="http://schemas.microsoft.com/office/drawing/2010/main" val="0"/>
              </a:ext>
            </a:extLst>
          </a:blip>
          <a:srcRect l="4077" r="4190"/>
          <a:stretch>
            <a:fillRect/>
          </a:stretch>
        </p:blipFill>
        <p:spPr bwMode="auto">
          <a:xfrm>
            <a:off x="0" y="7620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266" name="TextBox 1"/>
          <p:cNvSpPr txBox="1">
            <a:spLocks noChangeArrowheads="1"/>
          </p:cNvSpPr>
          <p:nvPr/>
        </p:nvSpPr>
        <p:spPr bwMode="auto">
          <a:xfrm>
            <a:off x="1676400" y="3810000"/>
            <a:ext cx="7391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bg1"/>
                </a:solidFill>
                <a:latin typeface="Arial" charset="0"/>
                <a:ea typeface="ＭＳ Ｐゴシック" charset="0"/>
                <a:cs typeface="ＭＳ Ｐゴシック" charset="0"/>
              </a:defRPr>
            </a:lvl1pPr>
            <a:lvl2pPr marL="742950" indent="-285750" eaLnBrk="0" hangingPunct="0">
              <a:defRPr sz="3600">
                <a:solidFill>
                  <a:schemeClr val="bg1"/>
                </a:solidFill>
                <a:latin typeface="Arial" charset="0"/>
                <a:ea typeface="ＭＳ Ｐゴシック" charset="0"/>
              </a:defRPr>
            </a:lvl2pPr>
            <a:lvl3pPr marL="1143000" indent="-228600" eaLnBrk="0" hangingPunct="0">
              <a:defRPr sz="3600">
                <a:solidFill>
                  <a:schemeClr val="bg1"/>
                </a:solidFill>
                <a:latin typeface="Arial" charset="0"/>
                <a:ea typeface="ＭＳ Ｐゴシック" charset="0"/>
              </a:defRPr>
            </a:lvl3pPr>
            <a:lvl4pPr marL="1600200" indent="-228600" eaLnBrk="0" hangingPunct="0">
              <a:defRPr sz="3600">
                <a:solidFill>
                  <a:schemeClr val="bg1"/>
                </a:solidFill>
                <a:latin typeface="Arial" charset="0"/>
                <a:ea typeface="ＭＳ Ｐゴシック" charset="0"/>
              </a:defRPr>
            </a:lvl4pPr>
            <a:lvl5pPr marL="2057400" indent="-228600" eaLnBrk="0" hangingPunct="0">
              <a:defRPr sz="3600">
                <a:solidFill>
                  <a:schemeClr val="bg1"/>
                </a:solidFill>
                <a:latin typeface="Arial" charset="0"/>
                <a:ea typeface="ＭＳ Ｐゴシック" charset="0"/>
              </a:defRPr>
            </a:lvl5pPr>
            <a:lvl6pPr marL="2514600" indent="-228600" eaLnBrk="0" fontAlgn="base" hangingPunct="0">
              <a:spcBef>
                <a:spcPct val="0"/>
              </a:spcBef>
              <a:spcAft>
                <a:spcPct val="0"/>
              </a:spcAft>
              <a:defRPr sz="3600">
                <a:solidFill>
                  <a:schemeClr val="bg1"/>
                </a:solidFill>
                <a:latin typeface="Arial" charset="0"/>
                <a:ea typeface="ＭＳ Ｐゴシック" charset="0"/>
              </a:defRPr>
            </a:lvl6pPr>
            <a:lvl7pPr marL="2971800" indent="-228600" eaLnBrk="0" fontAlgn="base" hangingPunct="0">
              <a:spcBef>
                <a:spcPct val="0"/>
              </a:spcBef>
              <a:spcAft>
                <a:spcPct val="0"/>
              </a:spcAft>
              <a:defRPr sz="3600">
                <a:solidFill>
                  <a:schemeClr val="bg1"/>
                </a:solidFill>
                <a:latin typeface="Arial" charset="0"/>
                <a:ea typeface="ＭＳ Ｐゴシック" charset="0"/>
              </a:defRPr>
            </a:lvl7pPr>
            <a:lvl8pPr marL="3429000" indent="-228600" eaLnBrk="0" fontAlgn="base" hangingPunct="0">
              <a:spcBef>
                <a:spcPct val="0"/>
              </a:spcBef>
              <a:spcAft>
                <a:spcPct val="0"/>
              </a:spcAft>
              <a:defRPr sz="3600">
                <a:solidFill>
                  <a:schemeClr val="bg1"/>
                </a:solidFill>
                <a:latin typeface="Arial" charset="0"/>
                <a:ea typeface="ＭＳ Ｐゴシック" charset="0"/>
              </a:defRPr>
            </a:lvl8pPr>
            <a:lvl9pPr marL="3886200" indent="-228600" eaLnBrk="0" fontAlgn="base" hangingPunct="0">
              <a:spcBef>
                <a:spcPct val="0"/>
              </a:spcBef>
              <a:spcAft>
                <a:spcPct val="0"/>
              </a:spcAft>
              <a:defRPr sz="3600">
                <a:solidFill>
                  <a:schemeClr val="bg1"/>
                </a:solidFill>
                <a:latin typeface="Arial" charset="0"/>
                <a:ea typeface="ＭＳ Ｐゴシック" charset="0"/>
              </a:defRPr>
            </a:lvl9pPr>
          </a:lstStyle>
          <a:p>
            <a:pPr algn="r" eaLnBrk="1" hangingPunct="1"/>
            <a:r>
              <a:rPr lang="en-US" dirty="0">
                <a:solidFill>
                  <a:srgbClr val="FFFFFF"/>
                </a:solidFill>
                <a:latin typeface="Avenir Heavy"/>
                <a:cs typeface="Avenir Heavy"/>
              </a:rPr>
              <a:t>Yet with all this revelation</a:t>
            </a:r>
          </a:p>
          <a:p>
            <a:pPr algn="r" eaLnBrk="1" hangingPunct="1"/>
            <a:r>
              <a:rPr lang="en-US" dirty="0">
                <a:solidFill>
                  <a:srgbClr val="FFFFFF"/>
                </a:solidFill>
                <a:latin typeface="Avenir Heavy"/>
                <a:cs typeface="Avenir Heavy"/>
              </a:rPr>
              <a:t>hopeless prevails</a:t>
            </a:r>
            <a:endParaRPr lang="ru-RU" dirty="0">
              <a:solidFill>
                <a:srgbClr val="FFFFFF"/>
              </a:solidFill>
              <a:latin typeface="Avenir Heavy"/>
              <a:cs typeface="Avenir Heavy"/>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70729_154933903 copy.jpg"/>
          <p:cNvPicPr>
            <a:picLocks noChangeAspect="1"/>
          </p:cNvPicPr>
          <p:nvPr/>
        </p:nvPicPr>
        <p:blipFill rotWithShape="1">
          <a:blip r:embed="rId3">
            <a:alphaModFix amt="62000"/>
            <a:extLst>
              <a:ext uri="{28A0092B-C50C-407E-A947-70E740481C1C}">
                <a14:useLocalDpi xmlns:a14="http://schemas.microsoft.com/office/drawing/2010/main" val="0"/>
              </a:ext>
            </a:extLst>
          </a:blip>
          <a:srcRect l="2841" r="22367"/>
          <a:stretch/>
        </p:blipFill>
        <p:spPr>
          <a:xfrm>
            <a:off x="25400" y="0"/>
            <a:ext cx="9118600" cy="6858000"/>
          </a:xfrm>
          <a:prstGeom prst="rect">
            <a:avLst/>
          </a:prstGeom>
        </p:spPr>
      </p:pic>
      <p:sp>
        <p:nvSpPr>
          <p:cNvPr id="4" name="TextBox 1"/>
          <p:cNvSpPr txBox="1">
            <a:spLocks noChangeArrowheads="1"/>
          </p:cNvSpPr>
          <p:nvPr/>
        </p:nvSpPr>
        <p:spPr bwMode="auto">
          <a:xfrm>
            <a:off x="1905000" y="4953000"/>
            <a:ext cx="7061200"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bg1"/>
                </a:solidFill>
                <a:latin typeface="Arial" charset="0"/>
                <a:ea typeface="ＭＳ Ｐゴシック" charset="0"/>
                <a:cs typeface="ＭＳ Ｐゴシック" charset="0"/>
              </a:defRPr>
            </a:lvl1pPr>
            <a:lvl2pPr marL="742950" indent="-285750" eaLnBrk="0" hangingPunct="0">
              <a:defRPr sz="3600">
                <a:solidFill>
                  <a:schemeClr val="bg1"/>
                </a:solidFill>
                <a:latin typeface="Arial" charset="0"/>
                <a:ea typeface="ＭＳ Ｐゴシック" charset="0"/>
              </a:defRPr>
            </a:lvl2pPr>
            <a:lvl3pPr marL="1143000" indent="-228600" eaLnBrk="0" hangingPunct="0">
              <a:defRPr sz="3600">
                <a:solidFill>
                  <a:schemeClr val="bg1"/>
                </a:solidFill>
                <a:latin typeface="Arial" charset="0"/>
                <a:ea typeface="ＭＳ Ｐゴシック" charset="0"/>
              </a:defRPr>
            </a:lvl3pPr>
            <a:lvl4pPr marL="1600200" indent="-228600" eaLnBrk="0" hangingPunct="0">
              <a:defRPr sz="3600">
                <a:solidFill>
                  <a:schemeClr val="bg1"/>
                </a:solidFill>
                <a:latin typeface="Arial" charset="0"/>
                <a:ea typeface="ＭＳ Ｐゴシック" charset="0"/>
              </a:defRPr>
            </a:lvl4pPr>
            <a:lvl5pPr marL="2057400" indent="-228600" eaLnBrk="0" hangingPunct="0">
              <a:defRPr sz="3600">
                <a:solidFill>
                  <a:schemeClr val="bg1"/>
                </a:solidFill>
                <a:latin typeface="Arial" charset="0"/>
                <a:ea typeface="ＭＳ Ｐゴシック" charset="0"/>
              </a:defRPr>
            </a:lvl5pPr>
            <a:lvl6pPr marL="2514600" indent="-228600" eaLnBrk="0" fontAlgn="base" hangingPunct="0">
              <a:spcBef>
                <a:spcPct val="0"/>
              </a:spcBef>
              <a:spcAft>
                <a:spcPct val="0"/>
              </a:spcAft>
              <a:defRPr sz="3600">
                <a:solidFill>
                  <a:schemeClr val="bg1"/>
                </a:solidFill>
                <a:latin typeface="Arial" charset="0"/>
                <a:ea typeface="ＭＳ Ｐゴシック" charset="0"/>
              </a:defRPr>
            </a:lvl6pPr>
            <a:lvl7pPr marL="2971800" indent="-228600" eaLnBrk="0" fontAlgn="base" hangingPunct="0">
              <a:spcBef>
                <a:spcPct val="0"/>
              </a:spcBef>
              <a:spcAft>
                <a:spcPct val="0"/>
              </a:spcAft>
              <a:defRPr sz="3600">
                <a:solidFill>
                  <a:schemeClr val="bg1"/>
                </a:solidFill>
                <a:latin typeface="Arial" charset="0"/>
                <a:ea typeface="ＭＳ Ｐゴシック" charset="0"/>
              </a:defRPr>
            </a:lvl7pPr>
            <a:lvl8pPr marL="3429000" indent="-228600" eaLnBrk="0" fontAlgn="base" hangingPunct="0">
              <a:spcBef>
                <a:spcPct val="0"/>
              </a:spcBef>
              <a:spcAft>
                <a:spcPct val="0"/>
              </a:spcAft>
              <a:defRPr sz="3600">
                <a:solidFill>
                  <a:schemeClr val="bg1"/>
                </a:solidFill>
                <a:latin typeface="Arial" charset="0"/>
                <a:ea typeface="ＭＳ Ｐゴシック" charset="0"/>
              </a:defRPr>
            </a:lvl8pPr>
            <a:lvl9pPr marL="3886200" indent="-228600" eaLnBrk="0" fontAlgn="base" hangingPunct="0">
              <a:spcBef>
                <a:spcPct val="0"/>
              </a:spcBef>
              <a:spcAft>
                <a:spcPct val="0"/>
              </a:spcAft>
              <a:defRPr sz="3600">
                <a:solidFill>
                  <a:schemeClr val="bg1"/>
                </a:solidFill>
                <a:latin typeface="Arial" charset="0"/>
                <a:ea typeface="ＭＳ Ｐゴシック" charset="0"/>
              </a:defRPr>
            </a:lvl9pPr>
          </a:lstStyle>
          <a:p>
            <a:pPr algn="r" eaLnBrk="1" hangingPunct="1"/>
            <a:r>
              <a:rPr lang="en-US" dirty="0">
                <a:solidFill>
                  <a:srgbClr val="FFFFFF"/>
                </a:solidFill>
                <a:latin typeface="Avenir Heavy"/>
                <a:cs typeface="Avenir Heavy"/>
              </a:rPr>
              <a:t>People still have many questions about who they are and why their life even matters.</a:t>
            </a:r>
            <a:endParaRPr lang="en-US" sz="2800" dirty="0">
              <a:solidFill>
                <a:srgbClr val="FFFFFF"/>
              </a:solidFill>
              <a:latin typeface="Avenir Heavy"/>
              <a:cs typeface="Avenir Heavy"/>
            </a:endParaRPr>
          </a:p>
        </p:txBody>
      </p:sp>
    </p:spTree>
    <p:extLst>
      <p:ext uri="{BB962C8B-B14F-4D97-AF65-F5344CB8AC3E}">
        <p14:creationId xmlns:p14="http://schemas.microsoft.com/office/powerpoint/2010/main" val="391043028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71027_152603707_HDR.jpg"/>
          <p:cNvPicPr>
            <a:picLocks noChangeAspect="1"/>
          </p:cNvPicPr>
          <p:nvPr/>
        </p:nvPicPr>
        <p:blipFill rotWithShape="1">
          <a:blip r:embed="rId3">
            <a:extLst>
              <a:ext uri="{28A0092B-C50C-407E-A947-70E740481C1C}">
                <a14:useLocalDpi xmlns:a14="http://schemas.microsoft.com/office/drawing/2010/main" val="0"/>
              </a:ext>
            </a:extLst>
          </a:blip>
          <a:srcRect b="11070"/>
          <a:stretch/>
        </p:blipFill>
        <p:spPr>
          <a:xfrm>
            <a:off x="0" y="-1"/>
            <a:ext cx="9144000" cy="6858001"/>
          </a:xfrm>
          <a:prstGeom prst="rect">
            <a:avLst/>
          </a:prstGeom>
        </p:spPr>
      </p:pic>
      <p:sp>
        <p:nvSpPr>
          <p:cNvPr id="3" name="TextBox 2"/>
          <p:cNvSpPr txBox="1"/>
          <p:nvPr/>
        </p:nvSpPr>
        <p:spPr>
          <a:xfrm>
            <a:off x="5181600" y="3040082"/>
            <a:ext cx="3886200" cy="3970318"/>
          </a:xfrm>
          <a:prstGeom prst="rect">
            <a:avLst/>
          </a:prstGeom>
          <a:noFill/>
        </p:spPr>
        <p:txBody>
          <a:bodyPr wrap="square" rtlCol="0">
            <a:spAutoFit/>
          </a:bodyPr>
          <a:lstStyle/>
          <a:p>
            <a:pPr algn="r"/>
            <a:r>
              <a:rPr lang="en-US" dirty="0">
                <a:latin typeface="Avenir Heavy"/>
                <a:cs typeface="Avenir Heavy"/>
              </a:rPr>
              <a:t>So what we believe about God and His revealed Word shapes </a:t>
            </a:r>
            <a:r>
              <a:rPr lang="en-US" i="1" dirty="0">
                <a:latin typeface="Avenir Heavy"/>
                <a:cs typeface="Avenir Heavy"/>
              </a:rPr>
              <a:t>our response to them</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1905000"/>
            <a:ext cx="6858000" cy="2616101"/>
          </a:xfrm>
          <a:prstGeom prst="rect">
            <a:avLst/>
          </a:prstGeom>
          <a:noFill/>
        </p:spPr>
        <p:txBody>
          <a:bodyPr wrap="square" rtlCol="0">
            <a:spAutoFit/>
          </a:bodyPr>
          <a:lstStyle/>
          <a:p>
            <a:pPr algn="ctr"/>
            <a:r>
              <a:rPr lang="en-US" sz="3200" u="sng" dirty="0">
                <a:solidFill>
                  <a:schemeClr val="tx1"/>
                </a:solidFill>
                <a:latin typeface="Avenir Book"/>
                <a:cs typeface="Avenir Book"/>
              </a:rPr>
              <a:t>General Observation 1  </a:t>
            </a:r>
          </a:p>
          <a:p>
            <a:pPr algn="ctr"/>
            <a:r>
              <a:rPr lang="en-US" sz="3200" dirty="0">
                <a:solidFill>
                  <a:schemeClr val="tx1"/>
                </a:solidFill>
                <a:latin typeface="Avenir Book"/>
                <a:cs typeface="Avenir Book"/>
              </a:rPr>
              <a:t>People can see and sense a higher power, or things greater than them, in the world around them.</a:t>
            </a:r>
          </a:p>
          <a:p>
            <a:pPr algn="ctr"/>
            <a:endParaRPr lang="en-US" dirty="0">
              <a:solidFill>
                <a:schemeClr val="tx1"/>
              </a:solidFill>
              <a:latin typeface="Avenir Book"/>
              <a:cs typeface="Avenir Book"/>
            </a:endParaRPr>
          </a:p>
        </p:txBody>
      </p:sp>
    </p:spTree>
    <p:extLst>
      <p:ext uri="{BB962C8B-B14F-4D97-AF65-F5344CB8AC3E}">
        <p14:creationId xmlns:p14="http://schemas.microsoft.com/office/powerpoint/2010/main" val="315405752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4B9E8618-EB4C-694D-A564-C2EDBFD86B07}"/>
              </a:ext>
            </a:extLst>
          </p:cNvPr>
          <p:cNvSpPr txBox="1"/>
          <p:nvPr/>
        </p:nvSpPr>
        <p:spPr>
          <a:xfrm>
            <a:off x="1052919" y="304800"/>
            <a:ext cx="8058424" cy="584775"/>
          </a:xfrm>
          <a:prstGeom prst="rect">
            <a:avLst/>
          </a:prstGeom>
          <a:noFill/>
        </p:spPr>
        <p:txBody>
          <a:bodyPr wrap="none" rtlCol="0">
            <a:spAutoFit/>
          </a:bodyPr>
          <a:lstStyle/>
          <a:p>
            <a:r>
              <a:rPr lang="en-US" sz="3200" dirty="0">
                <a:solidFill>
                  <a:schemeClr val="tx1"/>
                </a:solidFill>
                <a:latin typeface="Avenir Light" panose="020B0402020203020204" pitchFamily="34" charset="77"/>
              </a:rPr>
              <a:t>Seen in the beauty and vastness of creation</a:t>
            </a:r>
          </a:p>
        </p:txBody>
      </p:sp>
    </p:spTree>
    <p:extLst>
      <p:ext uri="{BB962C8B-B14F-4D97-AF65-F5344CB8AC3E}">
        <p14:creationId xmlns:p14="http://schemas.microsoft.com/office/powerpoint/2010/main" val="69177388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11268"/>
          <a:stretch/>
        </p:blipFill>
        <p:spPr>
          <a:xfrm>
            <a:off x="30081" y="0"/>
            <a:ext cx="9113920" cy="6858000"/>
          </a:xfrm>
          <a:prstGeom prst="rect">
            <a:avLst/>
          </a:prstGeom>
        </p:spPr>
      </p:pic>
    </p:spTree>
    <p:extLst>
      <p:ext uri="{BB962C8B-B14F-4D97-AF65-F5344CB8AC3E}">
        <p14:creationId xmlns:p14="http://schemas.microsoft.com/office/powerpoint/2010/main" val="212793853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her is Hom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877501"/>
      </p:ext>
    </p:extLst>
  </p:cSld>
  <p:clrMapOvr>
    <a:masterClrMapping/>
  </p:clrMapOvr>
  <p:transition/>
</p:sld>
</file>

<file path=ppt/theme/theme1.xml><?xml version="1.0" encoding="utf-8"?>
<a:theme xmlns:a="http://schemas.openxmlformats.org/drawingml/2006/main" name="Blank Black">
  <a:themeElements>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chemeClr val="bg1"/>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chemeClr val="bg1"/>
            </a:solidFill>
            <a:effectLst/>
            <a:latin typeface="Arial" charset="0"/>
            <a:ea typeface="ＭＳ Ｐゴシック" charset="0"/>
            <a:cs typeface="Arial" charset="0"/>
          </a:defRPr>
        </a:defPPr>
      </a:lstStyle>
    </a:lnDef>
  </a:objectDefaults>
  <a:extraClrSchemeLst>
    <a:extraClrScheme>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itle &amp; Bullets">
  <a:themeElements>
    <a:clrScheme name="">
      <a:dk1>
        <a:srgbClr val="000000"/>
      </a:dk1>
      <a:lt1>
        <a:srgbClr val="FFFFFF"/>
      </a:lt1>
      <a:dk2>
        <a:srgbClr val="000000"/>
      </a:dk2>
      <a:lt2>
        <a:srgbClr val="FFFFFF"/>
      </a:lt2>
      <a:accent1>
        <a:srgbClr val="163859"/>
      </a:accent1>
      <a:accent2>
        <a:srgbClr val="333399"/>
      </a:accent2>
      <a:accent3>
        <a:srgbClr val="FFFFFF"/>
      </a:accent3>
      <a:accent4>
        <a:srgbClr val="000000"/>
      </a:accent4>
      <a:accent5>
        <a:srgbClr val="ABAEB5"/>
      </a:accent5>
      <a:accent6>
        <a:srgbClr val="2D2D8A"/>
      </a:accent6>
      <a:hlink>
        <a:srgbClr val="009999"/>
      </a:hlink>
      <a:folHlink>
        <a:srgbClr val="99CC00"/>
      </a:folHlink>
    </a:clrScheme>
    <a:fontScheme name="Title &amp; Bullets">
      <a:majorFont>
        <a:latin typeface="Copperplate"/>
        <a:ea typeface="ヒラギノ明朝 ProN W3"/>
        <a:cs typeface="ヒラギノ明朝 ProN W3"/>
      </a:majorFont>
      <a:minorFont>
        <a:latin typeface="Cochi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63859">
            <a:alpha val="34901"/>
          </a:srgbClr>
        </a:solidFill>
        <a:ln w="25400" cap="flat" cmpd="sng" algn="ctr">
          <a:solidFill>
            <a:srgbClr val="6E7A89"/>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chin" charset="0"/>
            <a:ea typeface="ヒラギノ明朝 ProN W3" charset="0"/>
            <a:cs typeface="ヒラギノ明朝 ProN W3" charset="0"/>
            <a:sym typeface="Cochin" charset="0"/>
          </a:defRPr>
        </a:defPPr>
      </a:lstStyle>
    </a:spDef>
    <a:lnDef>
      <a:spPr bwMode="auto">
        <a:xfrm>
          <a:off x="0" y="0"/>
          <a:ext cx="1" cy="1"/>
        </a:xfrm>
        <a:custGeom>
          <a:avLst/>
          <a:gdLst/>
          <a:ahLst/>
          <a:cxnLst/>
          <a:rect l="0" t="0" r="0" b="0"/>
          <a:pathLst/>
        </a:custGeom>
        <a:solidFill>
          <a:srgbClr val="163859">
            <a:alpha val="34901"/>
          </a:srgbClr>
        </a:solidFill>
        <a:ln w="25400" cap="flat" cmpd="sng" algn="ctr">
          <a:solidFill>
            <a:srgbClr val="6E7A89"/>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chin" charset="0"/>
            <a:ea typeface="ヒラギノ明朝 ProN W3" charset="0"/>
            <a:cs typeface="ヒラギノ明朝 ProN W3" charset="0"/>
            <a:sym typeface="Cochin"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cripture">
  <a:themeElements>
    <a:clrScheme name="Scripture 2">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Scriptur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chemeClr val="bg1"/>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chemeClr val="bg1"/>
            </a:solidFill>
            <a:effectLst/>
            <a:latin typeface="Arial" charset="0"/>
            <a:ea typeface="ＭＳ Ｐゴシック" charset="0"/>
            <a:cs typeface="Arial" charset="0"/>
          </a:defRPr>
        </a:defPPr>
      </a:lstStyle>
    </a:lnDef>
  </a:objectDefaults>
  <a:extraClrSchemeLst>
    <a:extraClrScheme>
      <a:clrScheme name="Scriptu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cripture 2">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chemeClr val="bg1"/>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chemeClr val="bg1"/>
            </a:solidFill>
            <a:effectLst/>
            <a:latin typeface="Arial" charset="0"/>
            <a:ea typeface="ＭＳ Ｐゴシック" charset="0"/>
            <a:cs typeface="Arial" charset="0"/>
          </a:defRPr>
        </a:defPPr>
      </a:lstStyle>
    </a:lnDef>
  </a:objectDefaults>
  <a:extraClrSchemeLst>
    <a:extraClrScheme>
      <a:clrScheme name="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chemeClr val="bg1"/>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chemeClr val="bg1"/>
            </a:solidFill>
            <a:effectLst/>
            <a:latin typeface="Arial" charset="0"/>
            <a:ea typeface="ＭＳ Ｐゴシック" charset="0"/>
            <a:cs typeface="Arial" charset="0"/>
          </a:defRPr>
        </a:defPPr>
      </a:lst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6_Office Theme">
  <a:themeElements>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chemeClr val="bg1"/>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chemeClr val="bg1"/>
            </a:solidFill>
            <a:effectLst/>
            <a:latin typeface="Arial" charset="0"/>
            <a:ea typeface="ＭＳ Ｐゴシック" charset="0"/>
            <a:cs typeface="Arial" charset="0"/>
          </a:defRPr>
        </a:defPPr>
      </a:lstStyle>
    </a:lnDef>
  </a:objectDefaults>
  <a:extraClrSchemeLst>
    <a:extraClrScheme>
      <a:clrScheme name="2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Office Theme">
  <a:themeElements>
    <a:clrScheme name="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chemeClr val="bg1"/>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chemeClr val="bg1"/>
            </a:solidFill>
            <a:effectLst/>
            <a:latin typeface="Arial" charset="0"/>
            <a:ea typeface="ＭＳ Ｐゴシック" charset="0"/>
            <a:cs typeface="Arial" charset="0"/>
          </a:defRPr>
        </a:defPPr>
      </a:lstStyle>
    </a:lnDef>
  </a:objectDefaults>
  <a:extraClrSchemeLst>
    <a:extraClrScheme>
      <a:clrScheme name="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4_Office Theme">
  <a:themeElements>
    <a:clrScheme name="1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4_Office Theme">
      <a:majorFont>
        <a:latin typeface="Candara"/>
        <a:ea typeface="ＭＳ Ｐゴシック"/>
        <a:cs typeface=""/>
      </a:majorFont>
      <a:minorFont>
        <a:latin typeface="Canda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chemeClr val="bg1"/>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chemeClr val="bg1"/>
            </a:solidFill>
            <a:effectLst/>
            <a:latin typeface="Arial" charset="0"/>
            <a:ea typeface="ＭＳ Ｐゴシック" charset="0"/>
            <a:cs typeface="Arial" charset="0"/>
          </a:defRPr>
        </a:defPPr>
      </a:lstStyle>
    </a:lnDef>
  </a:objectDefaults>
  <a:extraClrSchemeLst>
    <a:extraClrScheme>
      <a:clrScheme name="1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chemeClr val="bg1"/>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chemeClr val="bg1"/>
            </a:solidFill>
            <a:effectLst/>
            <a:latin typeface="Arial" charset="0"/>
            <a:ea typeface="ＭＳ Ｐゴシック" charset="0"/>
            <a:cs typeface="Arial" charset="0"/>
          </a:defRPr>
        </a:defPPr>
      </a:lstStyle>
    </a:lnDef>
  </a:objectDefaults>
  <a:extraClrSchemeLst>
    <a:extraClrScheme>
      <a:clrScheme name="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Office Theme">
  <a:themeElements>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chemeClr val="bg1"/>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chemeClr val="bg1"/>
            </a:solidFill>
            <a:effectLst/>
            <a:latin typeface="Arial" charset="0"/>
            <a:ea typeface="ＭＳ Ｐゴシック" charset="0"/>
            <a:cs typeface="Arial" charset="0"/>
          </a:defRPr>
        </a:defPPr>
      </a:lstStyle>
    </a:lnDef>
  </a:objectDefaults>
  <a:extraClrSchemeLst>
    <a:extraClrScheme>
      <a:clrScheme name="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21148</TotalTime>
  <Words>1902</Words>
  <Application>Microsoft Macintosh PowerPoint</Application>
  <PresentationFormat>On-screen Show (4:3)</PresentationFormat>
  <Paragraphs>209</Paragraphs>
  <Slides>57</Slides>
  <Notes>55</Notes>
  <HiddenSlides>0</HiddenSlides>
  <MMClips>0</MMClips>
  <ScaleCrop>false</ScaleCrop>
  <HeadingPairs>
    <vt:vector size="6" baseType="variant">
      <vt:variant>
        <vt:lpstr>Fonts Used</vt:lpstr>
      </vt:variant>
      <vt:variant>
        <vt:i4>18</vt:i4>
      </vt:variant>
      <vt:variant>
        <vt:lpstr>Theme</vt:lpstr>
      </vt:variant>
      <vt:variant>
        <vt:i4>10</vt:i4>
      </vt:variant>
      <vt:variant>
        <vt:lpstr>Slide Titles</vt:lpstr>
      </vt:variant>
      <vt:variant>
        <vt:i4>57</vt:i4>
      </vt:variant>
    </vt:vector>
  </HeadingPairs>
  <TitlesOfParts>
    <vt:vector size="85" baseType="lpstr">
      <vt:lpstr>Al Tarikh</vt:lpstr>
      <vt:lpstr>Arial</vt:lpstr>
      <vt:lpstr>Arial Hebrew</vt:lpstr>
      <vt:lpstr>Avenir Book</vt:lpstr>
      <vt:lpstr>Avenir Heavy</vt:lpstr>
      <vt:lpstr>Avenir Light</vt:lpstr>
      <vt:lpstr>Avenir Medium</vt:lpstr>
      <vt:lpstr>Bangla MN</vt:lpstr>
      <vt:lpstr>Calibri</vt:lpstr>
      <vt:lpstr>Candara</vt:lpstr>
      <vt:lpstr>Cochin</vt:lpstr>
      <vt:lpstr>Copperplate</vt:lpstr>
      <vt:lpstr>Gill Sans</vt:lpstr>
      <vt:lpstr>Iowan Old Style Black</vt:lpstr>
      <vt:lpstr>Lucida Grande</vt:lpstr>
      <vt:lpstr>Myriad Pro Light</vt:lpstr>
      <vt:lpstr>Palatino Linotype</vt:lpstr>
      <vt:lpstr>Times</vt:lpstr>
      <vt:lpstr>Blank Black</vt:lpstr>
      <vt:lpstr>Scripture</vt:lpstr>
      <vt:lpstr>3_Office Theme</vt:lpstr>
      <vt:lpstr>22_Office Theme</vt:lpstr>
      <vt:lpstr>26_Office Theme</vt:lpstr>
      <vt:lpstr>6_Office Theme</vt:lpstr>
      <vt:lpstr>14_Office Theme</vt:lpstr>
      <vt:lpstr>2_Office Theme</vt:lpstr>
      <vt:lpstr>4_Office Theme</vt:lpstr>
      <vt:lpstr>Title &amp; Bullets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Eric Mock</cp:lastModifiedBy>
  <cp:revision>741</cp:revision>
  <cp:lastPrinted>1601-01-01T00:00:00Z</cp:lastPrinted>
  <dcterms:created xsi:type="dcterms:W3CDTF">1601-01-01T00:00:00Z</dcterms:created>
  <dcterms:modified xsi:type="dcterms:W3CDTF">2023-05-19T00:49:14Z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